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7"/>
  </p:notesMasterIdLst>
  <p:sldIdLst>
    <p:sldId id="256" r:id="rId2"/>
    <p:sldId id="262" r:id="rId3"/>
    <p:sldId id="284" r:id="rId4"/>
    <p:sldId id="285" r:id="rId5"/>
    <p:sldId id="279" r:id="rId6"/>
  </p:sldIdLst>
  <p:sldSz cx="9144000" cy="5143500" type="screen16x9"/>
  <p:notesSz cx="6858000" cy="9144000"/>
  <p:embeddedFontLst>
    <p:embeddedFont>
      <p:font typeface="Roboto Condensed" charset="0"/>
      <p:regular r:id="rId8"/>
      <p:bold r:id="rId9"/>
      <p:italic r:id="rId10"/>
      <p:boldItalic r:id="rId11"/>
    </p:embeddedFont>
    <p:embeddedFont>
      <p:font typeface="Arvo" charset="0"/>
      <p:regular r:id="rId12"/>
      <p:bold r:id="rId13"/>
      <p:italic r:id="rId14"/>
      <p:boldItalic r:id="rId15"/>
    </p:embeddedFont>
    <p:embeddedFont>
      <p:font typeface="Roboto Condensed Light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274"/>
    <a:srgbClr val="3103DB"/>
  </p:clrMru>
</p:presentationPr>
</file>

<file path=ppt/tableStyles.xml><?xml version="1.0" encoding="utf-8"?>
<a:tblStyleLst xmlns:a="http://schemas.openxmlformats.org/drawingml/2006/main" def="{6AD6FF26-BD6C-48CF-85D4-0DF29EB2DF99}">
  <a:tblStyle styleId="{6AD6FF26-BD6C-48CF-85D4-0DF29EB2DF9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6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"/>
          <p:cNvSpPr>
            <a:spLocks noGrp="1" noRo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181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3314" name="Shape 18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245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5362" name="Shape 2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245"/>
          <p:cNvSpPr>
            <a:spLocks noGrp="1" noRo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7410" name="Shape 2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245"/>
          <p:cNvSpPr>
            <a:spLocks noGrp="1" noRo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9458" name="Shape 2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hape 499"/>
          <p:cNvSpPr>
            <a:spLocks noGrp="1" noRo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4514" name="Shape 50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0"/>
          <p:cNvSpPr>
            <a:spLocks noChangeArrowheads="1"/>
          </p:cNvSpPr>
          <p:nvPr/>
        </p:nvSpPr>
        <p:spPr bwMode="auto">
          <a:xfrm>
            <a:off x="7543800" y="657225"/>
            <a:ext cx="1300163" cy="433388"/>
          </a:xfrm>
          <a:prstGeom prst="triangle">
            <a:avLst>
              <a:gd name="adj" fmla="val 32426"/>
            </a:avLst>
          </a:prstGeom>
          <a:solidFill>
            <a:srgbClr val="263248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defRPr/>
            </a:pPr>
            <a:endParaRPr lang="ru-RU">
              <a:latin typeface="Arvo" charset="0"/>
              <a:sym typeface="Arvo" charset="0"/>
            </a:endParaRPr>
          </a:p>
        </p:txBody>
      </p:sp>
      <p:grpSp>
        <p:nvGrpSpPr>
          <p:cNvPr id="4" name="Shape 11"/>
          <p:cNvGrpSpPr>
            <a:grpSpLocks/>
          </p:cNvGrpSpPr>
          <p:nvPr/>
        </p:nvGrpSpPr>
        <p:grpSpPr bwMode="auto">
          <a:xfrm>
            <a:off x="0" y="-6350"/>
            <a:ext cx="8661400" cy="5149850"/>
            <a:chOff x="0" y="-7088"/>
            <a:chExt cx="8661398" cy="5150588"/>
          </a:xfrm>
        </p:grpSpPr>
        <p:sp>
          <p:nvSpPr>
            <p:cNvPr id="5" name="Shape 12"/>
            <p:cNvSpPr>
              <a:spLocks noChangeArrowheads="1"/>
            </p:cNvSpPr>
            <p:nvPr/>
          </p:nvSpPr>
          <p:spPr bwMode="auto">
            <a:xfrm>
              <a:off x="0" y="-737"/>
              <a:ext cx="3524249" cy="5144237"/>
            </a:xfrm>
            <a:prstGeom prst="rect">
              <a:avLst/>
            </a:prstGeom>
            <a:solidFill>
              <a:srgbClr val="C7D3E6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Shape 13"/>
            <p:cNvSpPr>
              <a:spLocks noChangeArrowheads="1"/>
            </p:cNvSpPr>
            <p:nvPr/>
          </p:nvSpPr>
          <p:spPr bwMode="auto">
            <a:xfrm rot="10800000" flipH="1">
              <a:off x="3517899" y="-7088"/>
              <a:ext cx="5143499" cy="5144237"/>
            </a:xfrm>
            <a:prstGeom prst="rtTriangle">
              <a:avLst/>
            </a:prstGeom>
            <a:solidFill>
              <a:srgbClr val="C7D3E6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>
                <a:latin typeface="Arvo" charset="0"/>
                <a:sym typeface="Arvo" charset="0"/>
              </a:endParaRPr>
            </a:p>
          </p:txBody>
        </p:sp>
      </p:grpSp>
      <p:grpSp>
        <p:nvGrpSpPr>
          <p:cNvPr id="7" name="Shape 14"/>
          <p:cNvGrpSpPr>
            <a:grpSpLocks/>
          </p:cNvGrpSpPr>
          <p:nvPr/>
        </p:nvGrpSpPr>
        <p:grpSpPr bwMode="auto">
          <a:xfrm rot="10800000" flipH="1">
            <a:off x="0" y="1090613"/>
            <a:ext cx="8847138" cy="2962275"/>
            <a:chOff x="-8178042" y="-4493254"/>
            <a:chExt cx="19483597" cy="6522736"/>
          </a:xfrm>
        </p:grpSpPr>
        <p:sp>
          <p:nvSpPr>
            <p:cNvPr id="8" name="Shape 15"/>
            <p:cNvSpPr>
              <a:spLocks noChangeArrowheads="1"/>
            </p:cNvSpPr>
            <p:nvPr/>
          </p:nvSpPr>
          <p:spPr bwMode="auto">
            <a:xfrm>
              <a:off x="-8178042" y="-4493254"/>
              <a:ext cx="12966923" cy="6522736"/>
            </a:xfrm>
            <a:prstGeom prst="rect">
              <a:avLst/>
            </a:prstGeom>
            <a:solidFill>
              <a:srgbClr val="3F5378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>
                <a:latin typeface="Arvo" charset="0"/>
                <a:sym typeface="Arvo" charset="0"/>
              </a:endParaRPr>
            </a:p>
          </p:txBody>
        </p:sp>
        <p:sp>
          <p:nvSpPr>
            <p:cNvPr id="9" name="Shape 16"/>
            <p:cNvSpPr>
              <a:spLocks noChangeArrowheads="1"/>
            </p:cNvSpPr>
            <p:nvPr/>
          </p:nvSpPr>
          <p:spPr bwMode="auto">
            <a:xfrm>
              <a:off x="4785384" y="-4493254"/>
              <a:ext cx="6523666" cy="6522736"/>
            </a:xfrm>
            <a:prstGeom prst="rtTriangle">
              <a:avLst/>
            </a:prstGeom>
            <a:solidFill>
              <a:srgbClr val="3F5378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>
                <a:latin typeface="Arvo" charset="0"/>
                <a:sym typeface="Arvo" charset="0"/>
              </a:endParaRPr>
            </a:p>
          </p:txBody>
        </p:sp>
      </p:grpSp>
      <p:grpSp>
        <p:nvGrpSpPr>
          <p:cNvPr id="10" name="Shape 17"/>
          <p:cNvGrpSpPr>
            <a:grpSpLocks/>
          </p:cNvGrpSpPr>
          <p:nvPr/>
        </p:nvGrpSpPr>
        <p:grpSpPr bwMode="auto">
          <a:xfrm>
            <a:off x="3676650" y="4278313"/>
            <a:ext cx="5481638" cy="433387"/>
            <a:chOff x="5582264" y="4646737"/>
            <a:chExt cx="5480828" cy="432996"/>
          </a:xfrm>
        </p:grpSpPr>
        <p:sp>
          <p:nvSpPr>
            <p:cNvPr id="11" name="Shape 18"/>
            <p:cNvSpPr>
              <a:spLocks noChangeArrowheads="1"/>
            </p:cNvSpPr>
            <p:nvPr/>
          </p:nvSpPr>
          <p:spPr bwMode="auto">
            <a:xfrm rot="10800000">
              <a:off x="5582264" y="4948090"/>
              <a:ext cx="393642" cy="131643"/>
            </a:xfrm>
            <a:prstGeom prst="triangle">
              <a:avLst>
                <a:gd name="adj" fmla="val 32426"/>
              </a:avLst>
            </a:prstGeom>
            <a:solidFill>
              <a:srgbClr val="D26F00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Shape 19"/>
            <p:cNvGrpSpPr>
              <a:grpSpLocks/>
            </p:cNvGrpSpPr>
            <p:nvPr/>
          </p:nvGrpSpPr>
          <p:grpSpPr bwMode="auto">
            <a:xfrm flipH="1">
              <a:off x="5585231" y="4646737"/>
              <a:ext cx="5477861" cy="304551"/>
              <a:chOff x="-24158748" y="330075"/>
              <a:chExt cx="30568422" cy="1699505"/>
            </a:xfrm>
          </p:grpSpPr>
          <p:sp>
            <p:nvSpPr>
              <p:cNvPr id="13" name="Shape 20"/>
              <p:cNvSpPr>
                <a:spLocks noChangeArrowheads="1"/>
              </p:cNvSpPr>
              <p:nvPr/>
            </p:nvSpPr>
            <p:spPr bwMode="auto">
              <a:xfrm>
                <a:off x="-24158748" y="330075"/>
                <a:ext cx="28910905" cy="1699360"/>
              </a:xfrm>
              <a:prstGeom prst="rect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Shape 21"/>
              <p:cNvSpPr>
                <a:spLocks noChangeArrowheads="1"/>
              </p:cNvSpPr>
              <p:nvPr/>
            </p:nvSpPr>
            <p:spPr bwMode="auto">
              <a:xfrm>
                <a:off x="4707872" y="330075"/>
                <a:ext cx="1700641" cy="1699360"/>
              </a:xfrm>
              <a:prstGeom prst="rtTriangle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164"/>
          <p:cNvGrpSpPr>
            <a:grpSpLocks/>
          </p:cNvGrpSpPr>
          <p:nvPr/>
        </p:nvGrpSpPr>
        <p:grpSpPr bwMode="auto">
          <a:xfrm>
            <a:off x="6946900" y="4471988"/>
            <a:ext cx="2203450" cy="671512"/>
            <a:chOff x="5575241" y="4472722"/>
            <a:chExt cx="2202829" cy="670794"/>
          </a:xfrm>
        </p:grpSpPr>
        <p:sp>
          <p:nvSpPr>
            <p:cNvPr id="3" name="Shape 165"/>
            <p:cNvSpPr>
              <a:spLocks noChangeArrowheads="1"/>
            </p:cNvSpPr>
            <p:nvPr/>
          </p:nvSpPr>
          <p:spPr bwMode="auto">
            <a:xfrm rot="10800000">
              <a:off x="5575241" y="4948463"/>
              <a:ext cx="393589" cy="131621"/>
            </a:xfrm>
            <a:prstGeom prst="triangle">
              <a:avLst>
                <a:gd name="adj" fmla="val 32426"/>
              </a:avLst>
            </a:prstGeom>
            <a:solidFill>
              <a:srgbClr val="D26F00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Shape 166"/>
            <p:cNvGrpSpPr>
              <a:grpSpLocks/>
            </p:cNvGrpSpPr>
            <p:nvPr/>
          </p:nvGrpSpPr>
          <p:grpSpPr bwMode="auto"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8" name="Shape 167"/>
              <p:cNvSpPr>
                <a:spLocks noChangeArrowheads="1"/>
              </p:cNvSpPr>
              <p:nvPr/>
            </p:nvSpPr>
            <p:spPr bwMode="auto">
              <a:xfrm>
                <a:off x="1299953" y="330075"/>
                <a:ext cx="3473187" cy="1699505"/>
              </a:xfrm>
              <a:prstGeom prst="rect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Shape 168"/>
              <p:cNvSpPr>
                <a:spLocks noChangeArrowheads="1"/>
              </p:cNvSpPr>
              <p:nvPr/>
            </p:nvSpPr>
            <p:spPr bwMode="auto">
              <a:xfrm>
                <a:off x="4769119" y="330075"/>
                <a:ext cx="1696395" cy="1699505"/>
              </a:xfrm>
              <a:prstGeom prst="rtTriangle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Shape 169"/>
            <p:cNvGrpSpPr>
              <a:grpSpLocks/>
            </p:cNvGrpSpPr>
            <p:nvPr/>
          </p:nvGrpSpPr>
          <p:grpSpPr bwMode="auto"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6" name="Shape 170"/>
              <p:cNvSpPr>
                <a:spLocks noChangeArrowheads="1"/>
              </p:cNvSpPr>
              <p:nvPr/>
            </p:nvSpPr>
            <p:spPr bwMode="auto">
              <a:xfrm>
                <a:off x="-5827152" y="332439"/>
                <a:ext cx="10609875" cy="1699077"/>
              </a:xfrm>
              <a:prstGeom prst="rect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" name="Shape 171"/>
              <p:cNvSpPr>
                <a:spLocks noChangeArrowheads="1"/>
              </p:cNvSpPr>
              <p:nvPr/>
            </p:nvSpPr>
            <p:spPr bwMode="auto">
              <a:xfrm>
                <a:off x="4747297" y="332439"/>
                <a:ext cx="1700414" cy="1699077"/>
              </a:xfrm>
              <a:prstGeom prst="rtTriangle">
                <a:avLst/>
              </a:prstGeom>
              <a:solidFill>
                <a:srgbClr val="FF9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0" name="Shape 172"/>
          <p:cNvGrpSpPr>
            <a:grpSpLocks/>
          </p:cNvGrpSpPr>
          <p:nvPr/>
        </p:nvGrpSpPr>
        <p:grpSpPr bwMode="auto">
          <a:xfrm rot="10800000">
            <a:off x="0" y="0"/>
            <a:ext cx="2203450" cy="671513"/>
            <a:chOff x="5575241" y="4472722"/>
            <a:chExt cx="2202829" cy="670794"/>
          </a:xfrm>
        </p:grpSpPr>
        <p:sp>
          <p:nvSpPr>
            <p:cNvPr id="11" name="Shape 173"/>
            <p:cNvSpPr>
              <a:spLocks noChangeArrowheads="1"/>
            </p:cNvSpPr>
            <p:nvPr/>
          </p:nvSpPr>
          <p:spPr bwMode="auto">
            <a:xfrm rot="10800000">
              <a:off x="5575241" y="4950048"/>
              <a:ext cx="393589" cy="131621"/>
            </a:xfrm>
            <a:prstGeom prst="triangle">
              <a:avLst>
                <a:gd name="adj" fmla="val 32426"/>
              </a:avLst>
            </a:prstGeom>
            <a:solidFill>
              <a:srgbClr val="263248"/>
            </a:solidFill>
            <a:ln w="9525">
              <a:noFill/>
              <a:miter lim="800000"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Shape 174"/>
            <p:cNvGrpSpPr>
              <a:grpSpLocks/>
            </p:cNvGrpSpPr>
            <p:nvPr/>
          </p:nvGrpSpPr>
          <p:grpSpPr bwMode="auto"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6" name="Shape 175"/>
              <p:cNvSpPr>
                <a:spLocks noChangeArrowheads="1"/>
              </p:cNvSpPr>
              <p:nvPr/>
            </p:nvSpPr>
            <p:spPr bwMode="auto">
              <a:xfrm>
                <a:off x="1299953" y="334094"/>
                <a:ext cx="3473187" cy="1699505"/>
              </a:xfrm>
              <a:prstGeom prst="rect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Shape 176"/>
              <p:cNvSpPr>
                <a:spLocks noChangeArrowheads="1"/>
              </p:cNvSpPr>
              <p:nvPr/>
            </p:nvSpPr>
            <p:spPr bwMode="auto">
              <a:xfrm>
                <a:off x="4769122" y="338110"/>
                <a:ext cx="1696395" cy="1699505"/>
              </a:xfrm>
              <a:prstGeom prst="rtTriangle">
                <a:avLst/>
              </a:prstGeom>
              <a:solidFill>
                <a:srgbClr val="C7D3E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Shape 177"/>
            <p:cNvGrpSpPr>
              <a:grpSpLocks/>
            </p:cNvGrpSpPr>
            <p:nvPr/>
          </p:nvGrpSpPr>
          <p:grpSpPr bwMode="auto"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4" name="Shape 178"/>
              <p:cNvSpPr>
                <a:spLocks noChangeArrowheads="1"/>
              </p:cNvSpPr>
              <p:nvPr/>
            </p:nvSpPr>
            <p:spPr bwMode="auto">
              <a:xfrm>
                <a:off x="-5827152" y="341285"/>
                <a:ext cx="10609875" cy="1699077"/>
              </a:xfrm>
              <a:prstGeom prst="rect">
                <a:avLst/>
              </a:prstGeom>
              <a:solidFill>
                <a:srgbClr val="3F53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Shape 179"/>
              <p:cNvSpPr>
                <a:spLocks noChangeArrowheads="1"/>
              </p:cNvSpPr>
              <p:nvPr/>
            </p:nvSpPr>
            <p:spPr bwMode="auto">
              <a:xfrm>
                <a:off x="4747297" y="341285"/>
                <a:ext cx="1700414" cy="1699077"/>
              </a:xfrm>
              <a:prstGeom prst="rtTriangle">
                <a:avLst/>
              </a:prstGeom>
              <a:solidFill>
                <a:srgbClr val="3F53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" name="Shape 163"/>
          <p:cNvSpPr txBox="1">
            <a:spLocks noGrp="1"/>
          </p:cNvSpPr>
          <p:nvPr>
            <p:ph type="sldNum" idx="10"/>
          </p:nvPr>
        </p:nvSpPr>
        <p:spPr bwMode="auto">
          <a:xfrm>
            <a:off x="7618413" y="4637088"/>
            <a:ext cx="1487487" cy="3143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06D8D64-C3A0-403B-A05D-4A9B89F27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814388" y="392113"/>
            <a:ext cx="525780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814388" y="1327150"/>
            <a:ext cx="613251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Shape 8"/>
          <p:cNvSpPr txBox="1">
            <a:spLocks noGrp="1"/>
          </p:cNvSpPr>
          <p:nvPr/>
        </p:nvSpPr>
        <p:spPr bwMode="auto">
          <a:xfrm>
            <a:off x="7618413" y="4637088"/>
            <a:ext cx="14874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r">
              <a:defRPr/>
            </a:pPr>
            <a:fld id="{63368D0A-DFC5-4C8E-B911-BC95A03C7998}" type="slidenum">
              <a:rPr lang="en-US" sz="1200" b="1">
                <a:solidFill>
                  <a:srgbClr val="FFFFFF"/>
                </a:solidFill>
                <a:latin typeface="Roboto Condensed" charset="-52"/>
                <a:sym typeface="Roboto Condensed" charset="-52"/>
              </a:rPr>
              <a:pPr algn="r">
                <a:defRPr/>
              </a:pPr>
              <a:t>‹#›</a:t>
            </a:fld>
            <a:endParaRPr lang="en-US" sz="1200" b="1">
              <a:solidFill>
                <a:srgbClr val="FFFFFF"/>
              </a:solidFill>
              <a:latin typeface="Roboto Condensed" charset="-52"/>
              <a:sym typeface="Roboto Condensed" charset="-52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184"/>
          <p:cNvSpPr txBox="1">
            <a:spLocks noGrp="1"/>
          </p:cNvSpPr>
          <p:nvPr>
            <p:ph type="ctrTitle"/>
          </p:nvPr>
        </p:nvSpPr>
        <p:spPr>
          <a:xfrm>
            <a:off x="685800" y="1090613"/>
            <a:ext cx="5367338" cy="29622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Tx/>
              <a:buFont typeface="Roboto Condensed" charset="-52"/>
              <a:buNone/>
            </a:pPr>
            <a:r>
              <a:rPr lang="en-US" b="1" smtClean="0">
                <a:solidFill>
                  <a:srgbClr val="FFFFFF"/>
                </a:solidFill>
                <a:latin typeface="Roboto Condensed" charset="-52"/>
                <a:cs typeface="Arial" charset="0"/>
                <a:sym typeface="Roboto Condensed" charset="-52"/>
              </a:rPr>
              <a:t>Two Centers – Shared Objectives &amp;</a:t>
            </a:r>
            <a:br>
              <a:rPr lang="en-US" b="1" smtClean="0">
                <a:solidFill>
                  <a:srgbClr val="FFFFFF"/>
                </a:solidFill>
                <a:latin typeface="Roboto Condensed" charset="-52"/>
                <a:cs typeface="Arial" charset="0"/>
                <a:sym typeface="Roboto Condensed" charset="-52"/>
              </a:rPr>
            </a:br>
            <a:r>
              <a:rPr lang="en-US" b="1" smtClean="0">
                <a:solidFill>
                  <a:srgbClr val="FFFFFF"/>
                </a:solidFill>
                <a:latin typeface="Roboto Condensed" charset="-52"/>
                <a:cs typeface="Arial" charset="0"/>
                <a:sym typeface="Roboto Condensed" charset="-52"/>
              </a:rPr>
              <a:t>Programs</a:t>
            </a:r>
          </a:p>
        </p:txBody>
      </p:sp>
      <p:pic>
        <p:nvPicPr>
          <p:cNvPr id="12290" name="Picture 3" descr="IST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33350"/>
            <a:ext cx="7842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6" descr="STCU logo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13335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524000" y="285750"/>
            <a:ext cx="568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1A0274"/>
                </a:solidFill>
              </a:rPr>
              <a:t>ISTC Day – 14</a:t>
            </a:r>
            <a:r>
              <a:rPr lang="en-US" sz="2800" baseline="30000">
                <a:solidFill>
                  <a:srgbClr val="1A0274"/>
                </a:solidFill>
              </a:rPr>
              <a:t>th</a:t>
            </a:r>
            <a:r>
              <a:rPr lang="en-US" sz="2800">
                <a:solidFill>
                  <a:srgbClr val="1A0274"/>
                </a:solidFill>
              </a:rPr>
              <a:t> June – Expo 2017</a:t>
            </a:r>
            <a:endParaRPr lang="ru-RU" sz="2800">
              <a:solidFill>
                <a:srgbClr val="1A027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0" y="590550"/>
            <a:ext cx="5943600" cy="1160463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Font typeface="Roboto Condensed" charset="-52"/>
              <a:buNone/>
            </a:pPr>
            <a:r>
              <a:rPr lang="en-US" sz="7200" b="1" smtClean="0">
                <a:solidFill>
                  <a:srgbClr val="FF9800"/>
                </a:solidFill>
                <a:latin typeface="Roboto Condensed" charset="-52"/>
                <a:cs typeface="Arial" charset="0"/>
                <a:sym typeface="Roboto Condensed" charset="-52"/>
              </a:rPr>
              <a:t>Transformation</a:t>
            </a:r>
          </a:p>
        </p:txBody>
      </p:sp>
      <p:sp>
        <p:nvSpPr>
          <p:cNvPr id="14338" name="Shape 249"/>
          <p:cNvSpPr txBox="1">
            <a:spLocks noGrp="1"/>
          </p:cNvSpPr>
          <p:nvPr>
            <p:ph type="subTitle" idx="4294967295"/>
          </p:nvPr>
        </p:nvSpPr>
        <p:spPr>
          <a:xfrm>
            <a:off x="533400" y="2724150"/>
            <a:ext cx="8382000" cy="1143000"/>
          </a:xfrm>
        </p:spPr>
        <p:txBody>
          <a:bodyPr/>
          <a:lstStyle/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ISTC and STCU grew up separately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Synchronization started in earnest in ’11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Accelerated when ISTC moved to Astana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Now Centers much more similar than different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Leveraging each other’s resources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Expanding cooperation with other like organizations (i.e MESIS)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endParaRPr lang="en-US" sz="2400" smtClean="0">
              <a:solidFill>
                <a:srgbClr val="263248"/>
              </a:solidFill>
              <a:latin typeface="Roboto Condensed Light" charset="-52"/>
              <a:cs typeface="Arial" charset="0"/>
              <a:sym typeface="Roboto Condensed Light" charset="-52"/>
            </a:endParaRPr>
          </a:p>
        </p:txBody>
      </p:sp>
      <p:grpSp>
        <p:nvGrpSpPr>
          <p:cNvPr id="14339" name="Shape 250"/>
          <p:cNvGrpSpPr>
            <a:grpSpLocks/>
          </p:cNvGrpSpPr>
          <p:nvPr/>
        </p:nvGrpSpPr>
        <p:grpSpPr bwMode="auto">
          <a:xfrm>
            <a:off x="6681788" y="379413"/>
            <a:ext cx="1589087" cy="1587500"/>
            <a:chOff x="6643075" y="3664250"/>
            <a:chExt cx="407950" cy="407975"/>
          </a:xfrm>
        </p:grpSpPr>
        <p:sp>
          <p:nvSpPr>
            <p:cNvPr id="14350" name="Shape 251"/>
            <p:cNvSpPr>
              <a:spLocks/>
            </p:cNvSpPr>
            <p:nvPr/>
          </p:nvSpPr>
          <p:spPr bwMode="auto">
            <a:xfrm>
              <a:off x="6794075" y="3815250"/>
              <a:ext cx="211300" cy="211300"/>
            </a:xfrm>
            <a:custGeom>
              <a:avLst/>
              <a:gdLst>
                <a:gd name="T0" fmla="*/ 0 w 8452"/>
                <a:gd name="T1" fmla="*/ 8135 h 8452"/>
                <a:gd name="T2" fmla="*/ 0 w 8452"/>
                <a:gd name="T3" fmla="*/ 8135 h 8452"/>
                <a:gd name="T4" fmla="*/ 438 w 8452"/>
                <a:gd name="T5" fmla="*/ 8257 h 8452"/>
                <a:gd name="T6" fmla="*/ 852 w 8452"/>
                <a:gd name="T7" fmla="*/ 8354 h 8452"/>
                <a:gd name="T8" fmla="*/ 1291 w 8452"/>
                <a:gd name="T9" fmla="*/ 8403 h 8452"/>
                <a:gd name="T10" fmla="*/ 1729 w 8452"/>
                <a:gd name="T11" fmla="*/ 8452 h 8452"/>
                <a:gd name="T12" fmla="*/ 2168 w 8452"/>
                <a:gd name="T13" fmla="*/ 8452 h 8452"/>
                <a:gd name="T14" fmla="*/ 2606 w 8452"/>
                <a:gd name="T15" fmla="*/ 8427 h 8452"/>
                <a:gd name="T16" fmla="*/ 3020 w 8452"/>
                <a:gd name="T17" fmla="*/ 8378 h 8452"/>
                <a:gd name="T18" fmla="*/ 3458 w 8452"/>
                <a:gd name="T19" fmla="*/ 8281 h 8452"/>
                <a:gd name="T20" fmla="*/ 3872 w 8452"/>
                <a:gd name="T21" fmla="*/ 8184 h 8452"/>
                <a:gd name="T22" fmla="*/ 4311 w 8452"/>
                <a:gd name="T23" fmla="*/ 8037 h 8452"/>
                <a:gd name="T24" fmla="*/ 4701 w 8452"/>
                <a:gd name="T25" fmla="*/ 7867 h 8452"/>
                <a:gd name="T26" fmla="*/ 5115 w 8452"/>
                <a:gd name="T27" fmla="*/ 7672 h 8452"/>
                <a:gd name="T28" fmla="*/ 5504 w 8452"/>
                <a:gd name="T29" fmla="*/ 7429 h 8452"/>
                <a:gd name="T30" fmla="*/ 5870 w 8452"/>
                <a:gd name="T31" fmla="*/ 7185 h 8452"/>
                <a:gd name="T32" fmla="*/ 6235 w 8452"/>
                <a:gd name="T33" fmla="*/ 6893 h 8452"/>
                <a:gd name="T34" fmla="*/ 6576 w 8452"/>
                <a:gd name="T35" fmla="*/ 6576 h 8452"/>
                <a:gd name="T36" fmla="*/ 6576 w 8452"/>
                <a:gd name="T37" fmla="*/ 6576 h 8452"/>
                <a:gd name="T38" fmla="*/ 6892 w 8452"/>
                <a:gd name="T39" fmla="*/ 6235 h 8452"/>
                <a:gd name="T40" fmla="*/ 7185 w 8452"/>
                <a:gd name="T41" fmla="*/ 5870 h 8452"/>
                <a:gd name="T42" fmla="*/ 7428 w 8452"/>
                <a:gd name="T43" fmla="*/ 5505 h 8452"/>
                <a:gd name="T44" fmla="*/ 7672 w 8452"/>
                <a:gd name="T45" fmla="*/ 5115 h 8452"/>
                <a:gd name="T46" fmla="*/ 7867 w 8452"/>
                <a:gd name="T47" fmla="*/ 4701 h 8452"/>
                <a:gd name="T48" fmla="*/ 8037 w 8452"/>
                <a:gd name="T49" fmla="*/ 4311 h 8452"/>
                <a:gd name="T50" fmla="*/ 8183 w 8452"/>
                <a:gd name="T51" fmla="*/ 3873 h 8452"/>
                <a:gd name="T52" fmla="*/ 8281 w 8452"/>
                <a:gd name="T53" fmla="*/ 3459 h 8452"/>
                <a:gd name="T54" fmla="*/ 8378 w 8452"/>
                <a:gd name="T55" fmla="*/ 3020 h 8452"/>
                <a:gd name="T56" fmla="*/ 8427 w 8452"/>
                <a:gd name="T57" fmla="*/ 2606 h 8452"/>
                <a:gd name="T58" fmla="*/ 8451 w 8452"/>
                <a:gd name="T59" fmla="*/ 2168 h 8452"/>
                <a:gd name="T60" fmla="*/ 8451 w 8452"/>
                <a:gd name="T61" fmla="*/ 1730 h 8452"/>
                <a:gd name="T62" fmla="*/ 8402 w 8452"/>
                <a:gd name="T63" fmla="*/ 1291 h 8452"/>
                <a:gd name="T64" fmla="*/ 8354 w 8452"/>
                <a:gd name="T65" fmla="*/ 853 h 8452"/>
                <a:gd name="T66" fmla="*/ 8256 w 8452"/>
                <a:gd name="T67" fmla="*/ 439 h 8452"/>
                <a:gd name="T68" fmla="*/ 8135 w 8452"/>
                <a:gd name="T69" fmla="*/ 0 h 84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452"/>
                <a:gd name="T106" fmla="*/ 0 h 8452"/>
                <a:gd name="T107" fmla="*/ 8452 w 8452"/>
                <a:gd name="T108" fmla="*/ 8452 h 84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  <p:sp>
          <p:nvSpPr>
            <p:cNvPr id="14351" name="Shape 252"/>
            <p:cNvSpPr>
              <a:spLocks/>
            </p:cNvSpPr>
            <p:nvPr/>
          </p:nvSpPr>
          <p:spPr bwMode="auto">
            <a:xfrm>
              <a:off x="6643075" y="3664250"/>
              <a:ext cx="407950" cy="407975"/>
            </a:xfrm>
            <a:custGeom>
              <a:avLst/>
              <a:gdLst>
                <a:gd name="T0" fmla="*/ 15538 w 16318"/>
                <a:gd name="T1" fmla="*/ 0 h 16319"/>
                <a:gd name="T2" fmla="*/ 14102 w 16318"/>
                <a:gd name="T3" fmla="*/ 293 h 16319"/>
                <a:gd name="T4" fmla="*/ 11666 w 16318"/>
                <a:gd name="T5" fmla="*/ 1608 h 16319"/>
                <a:gd name="T6" fmla="*/ 9352 w 16318"/>
                <a:gd name="T7" fmla="*/ 1851 h 16319"/>
                <a:gd name="T8" fmla="*/ 7014 w 16318"/>
                <a:gd name="T9" fmla="*/ 1827 h 16319"/>
                <a:gd name="T10" fmla="*/ 4774 w 16318"/>
                <a:gd name="T11" fmla="*/ 2679 h 16319"/>
                <a:gd name="T12" fmla="*/ 3264 w 16318"/>
                <a:gd name="T13" fmla="*/ 3995 h 16319"/>
                <a:gd name="T14" fmla="*/ 2070 w 16318"/>
                <a:gd name="T15" fmla="*/ 6089 h 16319"/>
                <a:gd name="T16" fmla="*/ 1729 w 16318"/>
                <a:gd name="T17" fmla="*/ 8427 h 16319"/>
                <a:gd name="T18" fmla="*/ 2265 w 16318"/>
                <a:gd name="T19" fmla="*/ 10716 h 16319"/>
                <a:gd name="T20" fmla="*/ 609 w 16318"/>
                <a:gd name="T21" fmla="*/ 13347 h 16319"/>
                <a:gd name="T22" fmla="*/ 24 w 16318"/>
                <a:gd name="T23" fmla="*/ 15052 h 16319"/>
                <a:gd name="T24" fmla="*/ 244 w 16318"/>
                <a:gd name="T25" fmla="*/ 16075 h 16319"/>
                <a:gd name="T26" fmla="*/ 804 w 16318"/>
                <a:gd name="T27" fmla="*/ 16318 h 16319"/>
                <a:gd name="T28" fmla="*/ 2143 w 16318"/>
                <a:gd name="T29" fmla="*/ 16075 h 16319"/>
                <a:gd name="T30" fmla="*/ 5358 w 16318"/>
                <a:gd name="T31" fmla="*/ 14224 h 16319"/>
                <a:gd name="T32" fmla="*/ 9304 w 16318"/>
                <a:gd name="T33" fmla="*/ 10936 h 16319"/>
                <a:gd name="T34" fmla="*/ 12397 w 16318"/>
                <a:gd name="T35" fmla="*/ 7696 h 16319"/>
                <a:gd name="T36" fmla="*/ 15149 w 16318"/>
                <a:gd name="T37" fmla="*/ 3946 h 16319"/>
                <a:gd name="T38" fmla="*/ 16269 w 16318"/>
                <a:gd name="T39" fmla="*/ 1389 h 16319"/>
                <a:gd name="T40" fmla="*/ 16245 w 16318"/>
                <a:gd name="T41" fmla="*/ 487 h 16319"/>
                <a:gd name="T42" fmla="*/ 1827 w 16318"/>
                <a:gd name="T43" fmla="*/ 13810 h 16319"/>
                <a:gd name="T44" fmla="*/ 1681 w 16318"/>
                <a:gd name="T45" fmla="*/ 13176 h 16319"/>
                <a:gd name="T46" fmla="*/ 2533 w 16318"/>
                <a:gd name="T47" fmla="*/ 11277 h 16319"/>
                <a:gd name="T48" fmla="*/ 3605 w 16318"/>
                <a:gd name="T49" fmla="*/ 12714 h 16319"/>
                <a:gd name="T50" fmla="*/ 3751 w 16318"/>
                <a:gd name="T51" fmla="*/ 13444 h 16319"/>
                <a:gd name="T52" fmla="*/ 2168 w 16318"/>
                <a:gd name="T53" fmla="*/ 13956 h 16319"/>
                <a:gd name="T54" fmla="*/ 1827 w 16318"/>
                <a:gd name="T55" fmla="*/ 13810 h 16319"/>
                <a:gd name="T56" fmla="*/ 7842 w 16318"/>
                <a:gd name="T57" fmla="*/ 4384 h 16319"/>
                <a:gd name="T58" fmla="*/ 7574 w 16318"/>
                <a:gd name="T59" fmla="*/ 3897 h 16319"/>
                <a:gd name="T60" fmla="*/ 7745 w 16318"/>
                <a:gd name="T61" fmla="*/ 3483 h 16319"/>
                <a:gd name="T62" fmla="*/ 8159 w 16318"/>
                <a:gd name="T63" fmla="*/ 3313 h 16319"/>
                <a:gd name="T64" fmla="*/ 8646 w 16318"/>
                <a:gd name="T65" fmla="*/ 3580 h 16319"/>
                <a:gd name="T66" fmla="*/ 8743 w 16318"/>
                <a:gd name="T67" fmla="*/ 4019 h 16319"/>
                <a:gd name="T68" fmla="*/ 8378 w 16318"/>
                <a:gd name="T69" fmla="*/ 4433 h 16319"/>
                <a:gd name="T70" fmla="*/ 9133 w 16318"/>
                <a:gd name="T71" fmla="*/ 5943 h 16319"/>
                <a:gd name="T72" fmla="*/ 8743 w 16318"/>
                <a:gd name="T73" fmla="*/ 5651 h 16319"/>
                <a:gd name="T74" fmla="*/ 8841 w 16318"/>
                <a:gd name="T75" fmla="*/ 5285 h 16319"/>
                <a:gd name="T76" fmla="*/ 9206 w 16318"/>
                <a:gd name="T77" fmla="*/ 5188 h 16319"/>
                <a:gd name="T78" fmla="*/ 9523 w 16318"/>
                <a:gd name="T79" fmla="*/ 5553 h 16319"/>
                <a:gd name="T80" fmla="*/ 9279 w 16318"/>
                <a:gd name="T81" fmla="*/ 5919 h 16319"/>
                <a:gd name="T82" fmla="*/ 9986 w 16318"/>
                <a:gd name="T83" fmla="*/ 4409 h 16319"/>
                <a:gd name="T84" fmla="*/ 9596 w 16318"/>
                <a:gd name="T85" fmla="*/ 4092 h 16319"/>
                <a:gd name="T86" fmla="*/ 9693 w 16318"/>
                <a:gd name="T87" fmla="*/ 3751 h 16319"/>
                <a:gd name="T88" fmla="*/ 10059 w 16318"/>
                <a:gd name="T89" fmla="*/ 3629 h 16319"/>
                <a:gd name="T90" fmla="*/ 10375 w 16318"/>
                <a:gd name="T91" fmla="*/ 4019 h 16319"/>
                <a:gd name="T92" fmla="*/ 10132 w 16318"/>
                <a:gd name="T93" fmla="*/ 4384 h 16319"/>
                <a:gd name="T94" fmla="*/ 13200 w 16318"/>
                <a:gd name="T95" fmla="*/ 4165 h 16319"/>
                <a:gd name="T96" fmla="*/ 12007 w 16318"/>
                <a:gd name="T97" fmla="*/ 3020 h 16319"/>
                <a:gd name="T98" fmla="*/ 12153 w 16318"/>
                <a:gd name="T99" fmla="*/ 2046 h 16319"/>
                <a:gd name="T100" fmla="*/ 13541 w 16318"/>
                <a:gd name="T101" fmla="*/ 1681 h 16319"/>
                <a:gd name="T102" fmla="*/ 13858 w 16318"/>
                <a:gd name="T103" fmla="*/ 1900 h 16319"/>
                <a:gd name="T104" fmla="*/ 13882 w 16318"/>
                <a:gd name="T105" fmla="*/ 2679 h 16319"/>
                <a:gd name="T106" fmla="*/ 13200 w 16318"/>
                <a:gd name="T107" fmla="*/ 4165 h 163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318"/>
                <a:gd name="T163" fmla="*/ 0 h 16319"/>
                <a:gd name="T164" fmla="*/ 16318 w 16318"/>
                <a:gd name="T165" fmla="*/ 16319 h 1631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C7D3E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</p:grpSp>
      <p:grpSp>
        <p:nvGrpSpPr>
          <p:cNvPr id="14340" name="Shape 253"/>
          <p:cNvGrpSpPr>
            <a:grpSpLocks/>
          </p:cNvGrpSpPr>
          <p:nvPr/>
        </p:nvGrpSpPr>
        <p:grpSpPr bwMode="auto">
          <a:xfrm rot="-587363">
            <a:off x="6589713" y="2174875"/>
            <a:ext cx="652462" cy="652463"/>
            <a:chOff x="576250" y="4319400"/>
            <a:chExt cx="442075" cy="442050"/>
          </a:xfrm>
        </p:grpSpPr>
        <p:sp>
          <p:nvSpPr>
            <p:cNvPr id="14346" name="Shape 254"/>
            <p:cNvSpPr>
              <a:spLocks/>
            </p:cNvSpPr>
            <p:nvPr/>
          </p:nvSpPr>
          <p:spPr bwMode="auto">
            <a:xfrm>
              <a:off x="576250" y="4319400"/>
              <a:ext cx="442075" cy="442050"/>
            </a:xfrm>
            <a:custGeom>
              <a:avLst/>
              <a:gdLst>
                <a:gd name="T0" fmla="*/ 16416 w 17683"/>
                <a:gd name="T1" fmla="*/ 7209 h 17682"/>
                <a:gd name="T2" fmla="*/ 16684 w 17683"/>
                <a:gd name="T3" fmla="*/ 6868 h 17682"/>
                <a:gd name="T4" fmla="*/ 17146 w 17683"/>
                <a:gd name="T5" fmla="*/ 6040 h 17682"/>
                <a:gd name="T6" fmla="*/ 17560 w 17683"/>
                <a:gd name="T7" fmla="*/ 4506 h 17682"/>
                <a:gd name="T8" fmla="*/ 17682 w 17683"/>
                <a:gd name="T9" fmla="*/ 2898 h 17682"/>
                <a:gd name="T10" fmla="*/ 17609 w 17683"/>
                <a:gd name="T11" fmla="*/ 1510 h 17682"/>
                <a:gd name="T12" fmla="*/ 17366 w 17683"/>
                <a:gd name="T13" fmla="*/ 585 h 17682"/>
                <a:gd name="T14" fmla="*/ 17244 w 17683"/>
                <a:gd name="T15" fmla="*/ 439 h 17682"/>
                <a:gd name="T16" fmla="*/ 16854 w 17683"/>
                <a:gd name="T17" fmla="*/ 219 h 17682"/>
                <a:gd name="T18" fmla="*/ 15734 w 17683"/>
                <a:gd name="T19" fmla="*/ 25 h 17682"/>
                <a:gd name="T20" fmla="*/ 14248 w 17683"/>
                <a:gd name="T21" fmla="*/ 25 h 17682"/>
                <a:gd name="T22" fmla="*/ 12641 w 17683"/>
                <a:gd name="T23" fmla="*/ 244 h 17682"/>
                <a:gd name="T24" fmla="*/ 11204 w 17683"/>
                <a:gd name="T25" fmla="*/ 755 h 17682"/>
                <a:gd name="T26" fmla="*/ 10619 w 17683"/>
                <a:gd name="T27" fmla="*/ 1121 h 17682"/>
                <a:gd name="T28" fmla="*/ 390 w 17683"/>
                <a:gd name="T29" fmla="*/ 6211 h 17682"/>
                <a:gd name="T30" fmla="*/ 147 w 17683"/>
                <a:gd name="T31" fmla="*/ 6259 h 17682"/>
                <a:gd name="T32" fmla="*/ 0 w 17683"/>
                <a:gd name="T33" fmla="*/ 6454 h 17682"/>
                <a:gd name="T34" fmla="*/ 171 w 17683"/>
                <a:gd name="T35" fmla="*/ 6771 h 17682"/>
                <a:gd name="T36" fmla="*/ 950 w 17683"/>
                <a:gd name="T37" fmla="*/ 9718 h 17682"/>
                <a:gd name="T38" fmla="*/ 682 w 17683"/>
                <a:gd name="T39" fmla="*/ 9815 h 17682"/>
                <a:gd name="T40" fmla="*/ 561 w 17683"/>
                <a:gd name="T41" fmla="*/ 10083 h 17682"/>
                <a:gd name="T42" fmla="*/ 731 w 17683"/>
                <a:gd name="T43" fmla="*/ 10424 h 17682"/>
                <a:gd name="T44" fmla="*/ 7380 w 17683"/>
                <a:gd name="T45" fmla="*/ 17049 h 17682"/>
                <a:gd name="T46" fmla="*/ 7697 w 17683"/>
                <a:gd name="T47" fmla="*/ 17122 h 17682"/>
                <a:gd name="T48" fmla="*/ 7916 w 17683"/>
                <a:gd name="T49" fmla="*/ 16878 h 17682"/>
                <a:gd name="T50" fmla="*/ 8525 w 17683"/>
                <a:gd name="T51" fmla="*/ 15100 h 17682"/>
                <a:gd name="T52" fmla="*/ 11033 w 17683"/>
                <a:gd name="T53" fmla="*/ 17609 h 17682"/>
                <a:gd name="T54" fmla="*/ 11301 w 17683"/>
                <a:gd name="T55" fmla="*/ 17682 h 17682"/>
                <a:gd name="T56" fmla="*/ 11447 w 17683"/>
                <a:gd name="T57" fmla="*/ 17438 h 17682"/>
                <a:gd name="T58" fmla="*/ 6162 w 17683"/>
                <a:gd name="T59" fmla="*/ 12202 h 17682"/>
                <a:gd name="T60" fmla="*/ 6016 w 17683"/>
                <a:gd name="T61" fmla="*/ 12324 h 17682"/>
                <a:gd name="T62" fmla="*/ 5724 w 17683"/>
                <a:gd name="T63" fmla="*/ 12348 h 17682"/>
                <a:gd name="T64" fmla="*/ 5480 w 17683"/>
                <a:gd name="T65" fmla="*/ 12202 h 17682"/>
                <a:gd name="T66" fmla="*/ 5359 w 17683"/>
                <a:gd name="T67" fmla="*/ 12056 h 17682"/>
                <a:gd name="T68" fmla="*/ 5334 w 17683"/>
                <a:gd name="T69" fmla="*/ 11764 h 17682"/>
                <a:gd name="T70" fmla="*/ 5480 w 17683"/>
                <a:gd name="T71" fmla="*/ 11520 h 17682"/>
                <a:gd name="T72" fmla="*/ 8086 w 17683"/>
                <a:gd name="T73" fmla="*/ 8939 h 17682"/>
                <a:gd name="T74" fmla="*/ 8354 w 17683"/>
                <a:gd name="T75" fmla="*/ 8841 h 17682"/>
                <a:gd name="T76" fmla="*/ 8622 w 17683"/>
                <a:gd name="T77" fmla="*/ 8939 h 17682"/>
                <a:gd name="T78" fmla="*/ 8744 w 17683"/>
                <a:gd name="T79" fmla="*/ 9060 h 17682"/>
                <a:gd name="T80" fmla="*/ 8841 w 17683"/>
                <a:gd name="T81" fmla="*/ 9328 h 17682"/>
                <a:gd name="T82" fmla="*/ 8744 w 17683"/>
                <a:gd name="T83" fmla="*/ 9596 h 17682"/>
                <a:gd name="T84" fmla="*/ 13396 w 17683"/>
                <a:gd name="T85" fmla="*/ 7307 h 17682"/>
                <a:gd name="T86" fmla="*/ 13152 w 17683"/>
                <a:gd name="T87" fmla="*/ 7477 h 17682"/>
                <a:gd name="T88" fmla="*/ 12689 w 17683"/>
                <a:gd name="T89" fmla="*/ 7526 h 17682"/>
                <a:gd name="T90" fmla="*/ 12300 w 17683"/>
                <a:gd name="T91" fmla="*/ 7307 h 17682"/>
                <a:gd name="T92" fmla="*/ 10278 w 17683"/>
                <a:gd name="T93" fmla="*/ 5261 h 17682"/>
                <a:gd name="T94" fmla="*/ 10132 w 17683"/>
                <a:gd name="T95" fmla="*/ 4847 h 17682"/>
                <a:gd name="T96" fmla="*/ 10278 w 17683"/>
                <a:gd name="T97" fmla="*/ 4408 h 17682"/>
                <a:gd name="T98" fmla="*/ 11326 w 17683"/>
                <a:gd name="T99" fmla="*/ 3313 h 17682"/>
                <a:gd name="T100" fmla="*/ 11666 w 17683"/>
                <a:gd name="T101" fmla="*/ 3045 h 17682"/>
                <a:gd name="T102" fmla="*/ 12227 w 17683"/>
                <a:gd name="T103" fmla="*/ 2777 h 17682"/>
                <a:gd name="T104" fmla="*/ 12836 w 17683"/>
                <a:gd name="T105" fmla="*/ 2704 h 17682"/>
                <a:gd name="T106" fmla="*/ 13469 w 17683"/>
                <a:gd name="T107" fmla="*/ 2777 h 17682"/>
                <a:gd name="T108" fmla="*/ 14029 w 17683"/>
                <a:gd name="T109" fmla="*/ 3045 h 17682"/>
                <a:gd name="T110" fmla="*/ 14370 w 17683"/>
                <a:gd name="T111" fmla="*/ 3313 h 17682"/>
                <a:gd name="T112" fmla="*/ 14735 w 17683"/>
                <a:gd name="T113" fmla="*/ 3848 h 17682"/>
                <a:gd name="T114" fmla="*/ 14954 w 17683"/>
                <a:gd name="T115" fmla="*/ 4433 h 17682"/>
                <a:gd name="T116" fmla="*/ 14979 w 17683"/>
                <a:gd name="T117" fmla="*/ 5042 h 17682"/>
                <a:gd name="T118" fmla="*/ 14833 w 17683"/>
                <a:gd name="T119" fmla="*/ 5651 h 17682"/>
                <a:gd name="T120" fmla="*/ 14516 w 17683"/>
                <a:gd name="T121" fmla="*/ 6186 h 17682"/>
                <a:gd name="T122" fmla="*/ 13396 w 17683"/>
                <a:gd name="T123" fmla="*/ 7307 h 1768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683"/>
                <a:gd name="T187" fmla="*/ 0 h 17682"/>
                <a:gd name="T188" fmla="*/ 17683 w 17683"/>
                <a:gd name="T189" fmla="*/ 17682 h 1768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  <p:sp>
          <p:nvSpPr>
            <p:cNvPr id="14347" name="Shape 255"/>
            <p:cNvSpPr>
              <a:spLocks/>
            </p:cNvSpPr>
            <p:nvPr/>
          </p:nvSpPr>
          <p:spPr bwMode="auto">
            <a:xfrm>
              <a:off x="595725" y="4668875"/>
              <a:ext cx="73100" cy="73100"/>
            </a:xfrm>
            <a:custGeom>
              <a:avLst/>
              <a:gdLst>
                <a:gd name="T0" fmla="*/ 2656 w 2924"/>
                <a:gd name="T1" fmla="*/ 269 h 2924"/>
                <a:gd name="T2" fmla="*/ 2656 w 2924"/>
                <a:gd name="T3" fmla="*/ 269 h 2924"/>
                <a:gd name="T4" fmla="*/ 2509 w 2924"/>
                <a:gd name="T5" fmla="*/ 147 h 2924"/>
                <a:gd name="T6" fmla="*/ 2363 w 2924"/>
                <a:gd name="T7" fmla="*/ 74 h 2924"/>
                <a:gd name="T8" fmla="*/ 2193 w 2924"/>
                <a:gd name="T9" fmla="*/ 25 h 2924"/>
                <a:gd name="T10" fmla="*/ 2022 w 2924"/>
                <a:gd name="T11" fmla="*/ 1 h 2924"/>
                <a:gd name="T12" fmla="*/ 1852 w 2924"/>
                <a:gd name="T13" fmla="*/ 25 h 2924"/>
                <a:gd name="T14" fmla="*/ 1681 w 2924"/>
                <a:gd name="T15" fmla="*/ 74 h 2924"/>
                <a:gd name="T16" fmla="*/ 1511 w 2924"/>
                <a:gd name="T17" fmla="*/ 147 h 2924"/>
                <a:gd name="T18" fmla="*/ 1365 w 2924"/>
                <a:gd name="T19" fmla="*/ 269 h 2924"/>
                <a:gd name="T20" fmla="*/ 1365 w 2924"/>
                <a:gd name="T21" fmla="*/ 269 h 2924"/>
                <a:gd name="T22" fmla="*/ 1219 w 2924"/>
                <a:gd name="T23" fmla="*/ 488 h 2924"/>
                <a:gd name="T24" fmla="*/ 999 w 2924"/>
                <a:gd name="T25" fmla="*/ 829 h 2924"/>
                <a:gd name="T26" fmla="*/ 561 w 2924"/>
                <a:gd name="T27" fmla="*/ 1730 h 2924"/>
                <a:gd name="T28" fmla="*/ 171 w 2924"/>
                <a:gd name="T29" fmla="*/ 2558 h 2924"/>
                <a:gd name="T30" fmla="*/ 1 w 2924"/>
                <a:gd name="T31" fmla="*/ 2924 h 2924"/>
                <a:gd name="T32" fmla="*/ 1 w 2924"/>
                <a:gd name="T33" fmla="*/ 2924 h 2924"/>
                <a:gd name="T34" fmla="*/ 366 w 2924"/>
                <a:gd name="T35" fmla="*/ 2753 h 2924"/>
                <a:gd name="T36" fmla="*/ 1194 w 2924"/>
                <a:gd name="T37" fmla="*/ 2363 h 2924"/>
                <a:gd name="T38" fmla="*/ 2095 w 2924"/>
                <a:gd name="T39" fmla="*/ 1925 h 2924"/>
                <a:gd name="T40" fmla="*/ 2436 w 2924"/>
                <a:gd name="T41" fmla="*/ 1706 h 2924"/>
                <a:gd name="T42" fmla="*/ 2656 w 2924"/>
                <a:gd name="T43" fmla="*/ 1560 h 2924"/>
                <a:gd name="T44" fmla="*/ 2656 w 2924"/>
                <a:gd name="T45" fmla="*/ 1560 h 2924"/>
                <a:gd name="T46" fmla="*/ 2777 w 2924"/>
                <a:gd name="T47" fmla="*/ 1414 h 2924"/>
                <a:gd name="T48" fmla="*/ 2850 w 2924"/>
                <a:gd name="T49" fmla="*/ 1243 h 2924"/>
                <a:gd name="T50" fmla="*/ 2899 w 2924"/>
                <a:gd name="T51" fmla="*/ 1073 h 2924"/>
                <a:gd name="T52" fmla="*/ 2923 w 2924"/>
                <a:gd name="T53" fmla="*/ 902 h 2924"/>
                <a:gd name="T54" fmla="*/ 2899 w 2924"/>
                <a:gd name="T55" fmla="*/ 732 h 2924"/>
                <a:gd name="T56" fmla="*/ 2850 w 2924"/>
                <a:gd name="T57" fmla="*/ 561 h 2924"/>
                <a:gd name="T58" fmla="*/ 2777 w 2924"/>
                <a:gd name="T59" fmla="*/ 415 h 2924"/>
                <a:gd name="T60" fmla="*/ 2656 w 2924"/>
                <a:gd name="T61" fmla="*/ 269 h 2924"/>
                <a:gd name="T62" fmla="*/ 2656 w 2924"/>
                <a:gd name="T63" fmla="*/ 269 h 29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24"/>
                <a:gd name="T97" fmla="*/ 0 h 2924"/>
                <a:gd name="T98" fmla="*/ 2924 w 2924"/>
                <a:gd name="T99" fmla="*/ 2924 h 29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  <p:sp>
          <p:nvSpPr>
            <p:cNvPr id="14348" name="Shape 256"/>
            <p:cNvSpPr>
              <a:spLocks/>
            </p:cNvSpPr>
            <p:nvPr/>
          </p:nvSpPr>
          <p:spPr bwMode="auto">
            <a:xfrm>
              <a:off x="652350" y="4711500"/>
              <a:ext cx="46925" cy="46925"/>
            </a:xfrm>
            <a:custGeom>
              <a:avLst/>
              <a:gdLst>
                <a:gd name="T0" fmla="*/ 1657 w 1877"/>
                <a:gd name="T1" fmla="*/ 244 h 1877"/>
                <a:gd name="T2" fmla="*/ 1657 w 1877"/>
                <a:gd name="T3" fmla="*/ 244 h 1877"/>
                <a:gd name="T4" fmla="*/ 1535 w 1877"/>
                <a:gd name="T5" fmla="*/ 147 h 1877"/>
                <a:gd name="T6" fmla="*/ 1413 w 1877"/>
                <a:gd name="T7" fmla="*/ 74 h 1877"/>
                <a:gd name="T8" fmla="*/ 1267 w 1877"/>
                <a:gd name="T9" fmla="*/ 25 h 1877"/>
                <a:gd name="T10" fmla="*/ 1121 w 1877"/>
                <a:gd name="T11" fmla="*/ 1 h 1877"/>
                <a:gd name="T12" fmla="*/ 975 w 1877"/>
                <a:gd name="T13" fmla="*/ 25 h 1877"/>
                <a:gd name="T14" fmla="*/ 829 w 1877"/>
                <a:gd name="T15" fmla="*/ 74 h 1877"/>
                <a:gd name="T16" fmla="*/ 707 w 1877"/>
                <a:gd name="T17" fmla="*/ 147 h 1877"/>
                <a:gd name="T18" fmla="*/ 585 w 1877"/>
                <a:gd name="T19" fmla="*/ 244 h 1877"/>
                <a:gd name="T20" fmla="*/ 585 w 1877"/>
                <a:gd name="T21" fmla="*/ 244 h 1877"/>
                <a:gd name="T22" fmla="*/ 464 w 1877"/>
                <a:gd name="T23" fmla="*/ 391 h 1877"/>
                <a:gd name="T24" fmla="*/ 366 w 1877"/>
                <a:gd name="T25" fmla="*/ 610 h 1877"/>
                <a:gd name="T26" fmla="*/ 269 w 1877"/>
                <a:gd name="T27" fmla="*/ 878 h 1877"/>
                <a:gd name="T28" fmla="*/ 171 w 1877"/>
                <a:gd name="T29" fmla="*/ 1170 h 1877"/>
                <a:gd name="T30" fmla="*/ 50 w 1877"/>
                <a:gd name="T31" fmla="*/ 1681 h 1877"/>
                <a:gd name="T32" fmla="*/ 1 w 1877"/>
                <a:gd name="T33" fmla="*/ 1876 h 1877"/>
                <a:gd name="T34" fmla="*/ 1 w 1877"/>
                <a:gd name="T35" fmla="*/ 1876 h 1877"/>
                <a:gd name="T36" fmla="*/ 220 w 1877"/>
                <a:gd name="T37" fmla="*/ 1852 h 1877"/>
                <a:gd name="T38" fmla="*/ 731 w 1877"/>
                <a:gd name="T39" fmla="*/ 1706 h 1877"/>
                <a:gd name="T40" fmla="*/ 999 w 1877"/>
                <a:gd name="T41" fmla="*/ 1633 h 1877"/>
                <a:gd name="T42" fmla="*/ 1267 w 1877"/>
                <a:gd name="T43" fmla="*/ 1535 h 1877"/>
                <a:gd name="T44" fmla="*/ 1511 w 1877"/>
                <a:gd name="T45" fmla="*/ 1413 h 1877"/>
                <a:gd name="T46" fmla="*/ 1657 w 1877"/>
                <a:gd name="T47" fmla="*/ 1316 h 1877"/>
                <a:gd name="T48" fmla="*/ 1657 w 1877"/>
                <a:gd name="T49" fmla="*/ 1316 h 1877"/>
                <a:gd name="T50" fmla="*/ 1754 w 1877"/>
                <a:gd name="T51" fmla="*/ 1194 h 1877"/>
                <a:gd name="T52" fmla="*/ 1827 w 1877"/>
                <a:gd name="T53" fmla="*/ 1048 h 1877"/>
                <a:gd name="T54" fmla="*/ 1876 w 1877"/>
                <a:gd name="T55" fmla="*/ 926 h 1877"/>
                <a:gd name="T56" fmla="*/ 1876 w 1877"/>
                <a:gd name="T57" fmla="*/ 780 h 1877"/>
                <a:gd name="T58" fmla="*/ 1876 w 1877"/>
                <a:gd name="T59" fmla="*/ 634 h 1877"/>
                <a:gd name="T60" fmla="*/ 1827 w 1877"/>
                <a:gd name="T61" fmla="*/ 488 h 1877"/>
                <a:gd name="T62" fmla="*/ 1754 w 1877"/>
                <a:gd name="T63" fmla="*/ 366 h 1877"/>
                <a:gd name="T64" fmla="*/ 1657 w 1877"/>
                <a:gd name="T65" fmla="*/ 244 h 1877"/>
                <a:gd name="T66" fmla="*/ 1657 w 1877"/>
                <a:gd name="T67" fmla="*/ 244 h 187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77"/>
                <a:gd name="T103" fmla="*/ 0 h 1877"/>
                <a:gd name="T104" fmla="*/ 1877 w 1877"/>
                <a:gd name="T105" fmla="*/ 1877 h 187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  <p:sp>
          <p:nvSpPr>
            <p:cNvPr id="14349" name="Shape 257"/>
            <p:cNvSpPr>
              <a:spLocks/>
            </p:cNvSpPr>
            <p:nvPr/>
          </p:nvSpPr>
          <p:spPr bwMode="auto">
            <a:xfrm>
              <a:off x="579300" y="4638450"/>
              <a:ext cx="46900" cy="46900"/>
            </a:xfrm>
            <a:custGeom>
              <a:avLst/>
              <a:gdLst>
                <a:gd name="T0" fmla="*/ 1632 w 1876"/>
                <a:gd name="T1" fmla="*/ 219 h 1876"/>
                <a:gd name="T2" fmla="*/ 1632 w 1876"/>
                <a:gd name="T3" fmla="*/ 219 h 1876"/>
                <a:gd name="T4" fmla="*/ 1510 w 1876"/>
                <a:gd name="T5" fmla="*/ 122 h 1876"/>
                <a:gd name="T6" fmla="*/ 1388 w 1876"/>
                <a:gd name="T7" fmla="*/ 49 h 1876"/>
                <a:gd name="T8" fmla="*/ 1242 w 1876"/>
                <a:gd name="T9" fmla="*/ 0 h 1876"/>
                <a:gd name="T10" fmla="*/ 1096 w 1876"/>
                <a:gd name="T11" fmla="*/ 0 h 1876"/>
                <a:gd name="T12" fmla="*/ 950 w 1876"/>
                <a:gd name="T13" fmla="*/ 0 h 1876"/>
                <a:gd name="T14" fmla="*/ 828 w 1876"/>
                <a:gd name="T15" fmla="*/ 49 h 1876"/>
                <a:gd name="T16" fmla="*/ 682 w 1876"/>
                <a:gd name="T17" fmla="*/ 122 h 1876"/>
                <a:gd name="T18" fmla="*/ 560 w 1876"/>
                <a:gd name="T19" fmla="*/ 219 h 1876"/>
                <a:gd name="T20" fmla="*/ 560 w 1876"/>
                <a:gd name="T21" fmla="*/ 219 h 1876"/>
                <a:gd name="T22" fmla="*/ 463 w 1876"/>
                <a:gd name="T23" fmla="*/ 366 h 1876"/>
                <a:gd name="T24" fmla="*/ 341 w 1876"/>
                <a:gd name="T25" fmla="*/ 609 h 1876"/>
                <a:gd name="T26" fmla="*/ 244 w 1876"/>
                <a:gd name="T27" fmla="*/ 877 h 1876"/>
                <a:gd name="T28" fmla="*/ 171 w 1876"/>
                <a:gd name="T29" fmla="*/ 1145 h 1876"/>
                <a:gd name="T30" fmla="*/ 25 w 1876"/>
                <a:gd name="T31" fmla="*/ 1656 h 1876"/>
                <a:gd name="T32" fmla="*/ 0 w 1876"/>
                <a:gd name="T33" fmla="*/ 1876 h 1876"/>
                <a:gd name="T34" fmla="*/ 0 w 1876"/>
                <a:gd name="T35" fmla="*/ 1876 h 1876"/>
                <a:gd name="T36" fmla="*/ 195 w 1876"/>
                <a:gd name="T37" fmla="*/ 1827 h 1876"/>
                <a:gd name="T38" fmla="*/ 707 w 1876"/>
                <a:gd name="T39" fmla="*/ 1705 h 1876"/>
                <a:gd name="T40" fmla="*/ 999 w 1876"/>
                <a:gd name="T41" fmla="*/ 1608 h 1876"/>
                <a:gd name="T42" fmla="*/ 1267 w 1876"/>
                <a:gd name="T43" fmla="*/ 1510 h 1876"/>
                <a:gd name="T44" fmla="*/ 1486 w 1876"/>
                <a:gd name="T45" fmla="*/ 1413 h 1876"/>
                <a:gd name="T46" fmla="*/ 1632 w 1876"/>
                <a:gd name="T47" fmla="*/ 1291 h 1876"/>
                <a:gd name="T48" fmla="*/ 1632 w 1876"/>
                <a:gd name="T49" fmla="*/ 1291 h 1876"/>
                <a:gd name="T50" fmla="*/ 1729 w 1876"/>
                <a:gd name="T51" fmla="*/ 1169 h 1876"/>
                <a:gd name="T52" fmla="*/ 1802 w 1876"/>
                <a:gd name="T53" fmla="*/ 1048 h 1876"/>
                <a:gd name="T54" fmla="*/ 1851 w 1876"/>
                <a:gd name="T55" fmla="*/ 901 h 1876"/>
                <a:gd name="T56" fmla="*/ 1876 w 1876"/>
                <a:gd name="T57" fmla="*/ 755 h 1876"/>
                <a:gd name="T58" fmla="*/ 1851 w 1876"/>
                <a:gd name="T59" fmla="*/ 609 h 1876"/>
                <a:gd name="T60" fmla="*/ 1802 w 1876"/>
                <a:gd name="T61" fmla="*/ 463 h 1876"/>
                <a:gd name="T62" fmla="*/ 1729 w 1876"/>
                <a:gd name="T63" fmla="*/ 341 h 1876"/>
                <a:gd name="T64" fmla="*/ 1632 w 1876"/>
                <a:gd name="T65" fmla="*/ 219 h 1876"/>
                <a:gd name="T66" fmla="*/ 1632 w 1876"/>
                <a:gd name="T67" fmla="*/ 219 h 18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76"/>
                <a:gd name="T103" fmla="*/ 0 h 1876"/>
                <a:gd name="T104" fmla="*/ 1876 w 1876"/>
                <a:gd name="T105" fmla="*/ 1876 h 18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</p:grpSp>
      <p:sp>
        <p:nvSpPr>
          <p:cNvPr id="14341" name="Shape 258"/>
          <p:cNvSpPr>
            <a:spLocks/>
          </p:cNvSpPr>
          <p:nvPr/>
        </p:nvSpPr>
        <p:spPr bwMode="auto">
          <a:xfrm>
            <a:off x="6302375" y="746125"/>
            <a:ext cx="249238" cy="236538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101"/>
              <a:gd name="T151" fmla="*/ 0 h 14419"/>
              <a:gd name="T152" fmla="*/ 15101 w 15101"/>
              <a:gd name="T153" fmla="*/ 14419 h 1441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/>
          <a:lstStyle/>
          <a:p>
            <a:endParaRPr lang="en-US"/>
          </a:p>
        </p:txBody>
      </p:sp>
      <p:sp>
        <p:nvSpPr>
          <p:cNvPr id="14342" name="Shape 259"/>
          <p:cNvSpPr>
            <a:spLocks/>
          </p:cNvSpPr>
          <p:nvPr/>
        </p:nvSpPr>
        <p:spPr bwMode="auto">
          <a:xfrm rot="2697322">
            <a:off x="7939088" y="1958975"/>
            <a:ext cx="376237" cy="360363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101"/>
              <a:gd name="T151" fmla="*/ 0 h 14419"/>
              <a:gd name="T152" fmla="*/ 15101 w 15101"/>
              <a:gd name="T153" fmla="*/ 14419 h 1441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/>
          <a:lstStyle/>
          <a:p>
            <a:endParaRPr lang="en-US"/>
          </a:p>
        </p:txBody>
      </p:sp>
      <p:sp>
        <p:nvSpPr>
          <p:cNvPr id="14343" name="Shape 260"/>
          <p:cNvSpPr>
            <a:spLocks/>
          </p:cNvSpPr>
          <p:nvPr/>
        </p:nvSpPr>
        <p:spPr bwMode="auto">
          <a:xfrm>
            <a:off x="8237538" y="1754188"/>
            <a:ext cx="150812" cy="144462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101"/>
              <a:gd name="T151" fmla="*/ 0 h 14419"/>
              <a:gd name="T152" fmla="*/ 15101 w 15101"/>
              <a:gd name="T153" fmla="*/ 14419 h 1441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/>
          <a:lstStyle/>
          <a:p>
            <a:endParaRPr lang="en-US"/>
          </a:p>
        </p:txBody>
      </p:sp>
      <p:sp>
        <p:nvSpPr>
          <p:cNvPr id="14344" name="Shape 261"/>
          <p:cNvSpPr>
            <a:spLocks/>
          </p:cNvSpPr>
          <p:nvPr/>
        </p:nvSpPr>
        <p:spPr bwMode="auto">
          <a:xfrm rot="1280149">
            <a:off x="6130925" y="1460500"/>
            <a:ext cx="150813" cy="144463"/>
          </a:xfrm>
          <a:custGeom>
            <a:avLst/>
            <a:gdLst>
              <a:gd name="T0" fmla="*/ 7234 w 15101"/>
              <a:gd name="T1" fmla="*/ 293 h 14419"/>
              <a:gd name="T2" fmla="*/ 7380 w 15101"/>
              <a:gd name="T3" fmla="*/ 74 h 14419"/>
              <a:gd name="T4" fmla="*/ 7550 w 15101"/>
              <a:gd name="T5" fmla="*/ 1 h 14419"/>
              <a:gd name="T6" fmla="*/ 7721 w 15101"/>
              <a:gd name="T7" fmla="*/ 74 h 14419"/>
              <a:gd name="T8" fmla="*/ 7867 w 15101"/>
              <a:gd name="T9" fmla="*/ 293 h 14419"/>
              <a:gd name="T10" fmla="*/ 9523 w 15101"/>
              <a:gd name="T11" fmla="*/ 4092 h 14419"/>
              <a:gd name="T12" fmla="*/ 9718 w 15101"/>
              <a:gd name="T13" fmla="*/ 4360 h 14419"/>
              <a:gd name="T14" fmla="*/ 9986 w 15101"/>
              <a:gd name="T15" fmla="*/ 4604 h 14419"/>
              <a:gd name="T16" fmla="*/ 10302 w 15101"/>
              <a:gd name="T17" fmla="*/ 4774 h 14419"/>
              <a:gd name="T18" fmla="*/ 10619 w 15101"/>
              <a:gd name="T19" fmla="*/ 4872 h 14419"/>
              <a:gd name="T20" fmla="*/ 14711 w 15101"/>
              <a:gd name="T21" fmla="*/ 5286 h 14419"/>
              <a:gd name="T22" fmla="*/ 14979 w 15101"/>
              <a:gd name="T23" fmla="*/ 5359 h 14419"/>
              <a:gd name="T24" fmla="*/ 15100 w 15101"/>
              <a:gd name="T25" fmla="*/ 5505 h 14419"/>
              <a:gd name="T26" fmla="*/ 15076 w 15101"/>
              <a:gd name="T27" fmla="*/ 5675 h 14419"/>
              <a:gd name="T28" fmla="*/ 14906 w 15101"/>
              <a:gd name="T29" fmla="*/ 5895 h 14419"/>
              <a:gd name="T30" fmla="*/ 11837 w 15101"/>
              <a:gd name="T31" fmla="*/ 8622 h 14419"/>
              <a:gd name="T32" fmla="*/ 11618 w 15101"/>
              <a:gd name="T33" fmla="*/ 8890 h 14419"/>
              <a:gd name="T34" fmla="*/ 11472 w 15101"/>
              <a:gd name="T35" fmla="*/ 9231 h 14419"/>
              <a:gd name="T36" fmla="*/ 11398 w 15101"/>
              <a:gd name="T37" fmla="*/ 9572 h 14419"/>
              <a:gd name="T38" fmla="*/ 11423 w 15101"/>
              <a:gd name="T39" fmla="*/ 9913 h 14419"/>
              <a:gd name="T40" fmla="*/ 12300 w 15101"/>
              <a:gd name="T41" fmla="*/ 13956 h 14419"/>
              <a:gd name="T42" fmla="*/ 12300 w 15101"/>
              <a:gd name="T43" fmla="*/ 14200 h 14419"/>
              <a:gd name="T44" fmla="*/ 12227 w 15101"/>
              <a:gd name="T45" fmla="*/ 14370 h 14419"/>
              <a:gd name="T46" fmla="*/ 12032 w 15101"/>
              <a:gd name="T47" fmla="*/ 14419 h 14419"/>
              <a:gd name="T48" fmla="*/ 11788 w 15101"/>
              <a:gd name="T49" fmla="*/ 14321 h 14419"/>
              <a:gd name="T50" fmla="*/ 8232 w 15101"/>
              <a:gd name="T51" fmla="*/ 12227 h 14419"/>
              <a:gd name="T52" fmla="*/ 7916 w 15101"/>
              <a:gd name="T53" fmla="*/ 12105 h 14419"/>
              <a:gd name="T54" fmla="*/ 7550 w 15101"/>
              <a:gd name="T55" fmla="*/ 12081 h 14419"/>
              <a:gd name="T56" fmla="*/ 7185 w 15101"/>
              <a:gd name="T57" fmla="*/ 12105 h 14419"/>
              <a:gd name="T58" fmla="*/ 6868 w 15101"/>
              <a:gd name="T59" fmla="*/ 12227 h 14419"/>
              <a:gd name="T60" fmla="*/ 3313 w 15101"/>
              <a:gd name="T61" fmla="*/ 14321 h 14419"/>
              <a:gd name="T62" fmla="*/ 3069 w 15101"/>
              <a:gd name="T63" fmla="*/ 14419 h 14419"/>
              <a:gd name="T64" fmla="*/ 2874 w 15101"/>
              <a:gd name="T65" fmla="*/ 14370 h 14419"/>
              <a:gd name="T66" fmla="*/ 2801 w 15101"/>
              <a:gd name="T67" fmla="*/ 14200 h 14419"/>
              <a:gd name="T68" fmla="*/ 2801 w 15101"/>
              <a:gd name="T69" fmla="*/ 13956 h 14419"/>
              <a:gd name="T70" fmla="*/ 3678 w 15101"/>
              <a:gd name="T71" fmla="*/ 9913 h 14419"/>
              <a:gd name="T72" fmla="*/ 3702 w 15101"/>
              <a:gd name="T73" fmla="*/ 9572 h 14419"/>
              <a:gd name="T74" fmla="*/ 3629 w 15101"/>
              <a:gd name="T75" fmla="*/ 9231 h 14419"/>
              <a:gd name="T76" fmla="*/ 3483 w 15101"/>
              <a:gd name="T77" fmla="*/ 8890 h 14419"/>
              <a:gd name="T78" fmla="*/ 3264 w 15101"/>
              <a:gd name="T79" fmla="*/ 8622 h 14419"/>
              <a:gd name="T80" fmla="*/ 195 w 15101"/>
              <a:gd name="T81" fmla="*/ 5895 h 14419"/>
              <a:gd name="T82" fmla="*/ 25 w 15101"/>
              <a:gd name="T83" fmla="*/ 5675 h 14419"/>
              <a:gd name="T84" fmla="*/ 0 w 15101"/>
              <a:gd name="T85" fmla="*/ 5505 h 14419"/>
              <a:gd name="T86" fmla="*/ 122 w 15101"/>
              <a:gd name="T87" fmla="*/ 5359 h 14419"/>
              <a:gd name="T88" fmla="*/ 390 w 15101"/>
              <a:gd name="T89" fmla="*/ 5286 h 14419"/>
              <a:gd name="T90" fmla="*/ 4482 w 15101"/>
              <a:gd name="T91" fmla="*/ 4872 h 14419"/>
              <a:gd name="T92" fmla="*/ 4798 w 15101"/>
              <a:gd name="T93" fmla="*/ 4774 h 14419"/>
              <a:gd name="T94" fmla="*/ 5115 w 15101"/>
              <a:gd name="T95" fmla="*/ 4604 h 14419"/>
              <a:gd name="T96" fmla="*/ 5383 w 15101"/>
              <a:gd name="T97" fmla="*/ 4360 h 14419"/>
              <a:gd name="T98" fmla="*/ 5578 w 15101"/>
              <a:gd name="T99" fmla="*/ 4092 h 144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101"/>
              <a:gd name="T151" fmla="*/ 0 h 14419"/>
              <a:gd name="T152" fmla="*/ 15101 w 15101"/>
              <a:gd name="T153" fmla="*/ 14419 h 1441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9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/>
          <a:lstStyle/>
          <a:p>
            <a:endParaRPr lang="en-US"/>
          </a:p>
        </p:txBody>
      </p:sp>
      <p:sp>
        <p:nvSpPr>
          <p:cNvPr id="14345" name="Shape 26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19FCA04-DC3E-4148-BD6C-905D17E2D87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0" y="590550"/>
            <a:ext cx="5943600" cy="1160463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Font typeface="Roboto Condensed" charset="-52"/>
              <a:buNone/>
            </a:pPr>
            <a:r>
              <a:rPr lang="en-US" sz="7200" b="1" smtClean="0">
                <a:solidFill>
                  <a:srgbClr val="FF9800"/>
                </a:solidFill>
                <a:latin typeface="Roboto Condensed" charset="-52"/>
                <a:cs typeface="Arial" charset="0"/>
                <a:sym typeface="Roboto Condensed" charset="-52"/>
              </a:rPr>
              <a:t> EU CBRN CoE</a:t>
            </a:r>
          </a:p>
        </p:txBody>
      </p:sp>
      <p:sp>
        <p:nvSpPr>
          <p:cNvPr id="16386" name="Shape 249"/>
          <p:cNvSpPr txBox="1">
            <a:spLocks noGrp="1"/>
          </p:cNvSpPr>
          <p:nvPr>
            <p:ph type="subTitle" idx="4294967295"/>
          </p:nvPr>
        </p:nvSpPr>
        <p:spPr>
          <a:xfrm>
            <a:off x="533400" y="2724150"/>
            <a:ext cx="8382000" cy="1143000"/>
          </a:xfrm>
        </p:spPr>
        <p:txBody>
          <a:bodyPr/>
          <a:lstStyle/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Centers expand their roles outside of traditional regions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Leverage “Agreements” to implement CBRN projects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Centers are “tried-and-true” implementing organizations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Underwent required audits in order to ensure compliance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Center networks utilized to increase effectiveness of projects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endParaRPr lang="en-US" sz="2400" smtClean="0">
              <a:solidFill>
                <a:srgbClr val="263248"/>
              </a:solidFill>
              <a:latin typeface="Roboto Condensed Light" charset="-52"/>
              <a:cs typeface="Arial" charset="0"/>
              <a:sym typeface="Roboto Condensed Light" charset="-52"/>
            </a:endParaRPr>
          </a:p>
        </p:txBody>
      </p:sp>
      <p:sp>
        <p:nvSpPr>
          <p:cNvPr id="16387" name="Shape 262"/>
          <p:cNvSpPr txBox="1">
            <a:spLocks noGrp="1"/>
          </p:cNvSpPr>
          <p:nvPr/>
        </p:nvSpPr>
        <p:spPr bwMode="auto">
          <a:xfrm>
            <a:off x="7618413" y="4637088"/>
            <a:ext cx="14874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fld id="{F3EE7B32-E740-48E1-AC77-637BCA4B2717}" type="slidenum">
              <a:rPr lang="en-US"/>
              <a:pPr/>
              <a:t>3</a:t>
            </a:fld>
            <a:endParaRPr lang="en-US"/>
          </a:p>
        </p:txBody>
      </p:sp>
      <p:pic>
        <p:nvPicPr>
          <p:cNvPr id="16388" name="Picture 17" descr="EU_CBRN_Risk_Mitigation_CoE_Initiati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38150"/>
            <a:ext cx="33147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248"/>
          <p:cNvSpPr txBox="1">
            <a:spLocks noGrp="1"/>
          </p:cNvSpPr>
          <p:nvPr>
            <p:ph type="ctrTitle" idx="4294967295"/>
          </p:nvPr>
        </p:nvSpPr>
        <p:spPr>
          <a:xfrm>
            <a:off x="304800" y="666750"/>
            <a:ext cx="5943600" cy="1160463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Font typeface="Roboto Condensed" charset="-52"/>
              <a:buNone/>
            </a:pPr>
            <a:r>
              <a:rPr lang="en-US" sz="7200" b="1" smtClean="0">
                <a:solidFill>
                  <a:srgbClr val="FF9800"/>
                </a:solidFill>
                <a:latin typeface="Roboto Condensed" charset="-52"/>
                <a:cs typeface="Arial" charset="0"/>
                <a:sym typeface="Roboto Condensed" charset="-52"/>
              </a:rPr>
              <a:t> </a:t>
            </a:r>
            <a:r>
              <a:rPr lang="en-US" sz="3600" b="1" smtClean="0">
                <a:solidFill>
                  <a:srgbClr val="FF9800"/>
                </a:solidFill>
                <a:latin typeface="Roboto Condensed" charset="-52"/>
                <a:cs typeface="Arial" charset="0"/>
                <a:sym typeface="Roboto Condensed" charset="-52"/>
              </a:rPr>
              <a:t>Table Top &amp; Field Exercises</a:t>
            </a:r>
          </a:p>
        </p:txBody>
      </p:sp>
      <p:sp>
        <p:nvSpPr>
          <p:cNvPr id="18434" name="Shape 249"/>
          <p:cNvSpPr txBox="1">
            <a:spLocks noGrp="1"/>
          </p:cNvSpPr>
          <p:nvPr>
            <p:ph type="subTitle" idx="4294967295"/>
          </p:nvPr>
        </p:nvSpPr>
        <p:spPr>
          <a:xfrm>
            <a:off x="533400" y="2495550"/>
            <a:ext cx="8382000" cy="1143000"/>
          </a:xfrm>
        </p:spPr>
        <p:txBody>
          <a:bodyPr/>
          <a:lstStyle/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Sunkar (Central Asia Region) &amp; Lionshield (SEEE Region)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Raise awareness of regional CBRN threats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Provide “hands on” field exercises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Foster regional cooperation</a:t>
            </a:r>
          </a:p>
          <a:p>
            <a:pPr eaLnBrk="1" hangingPunct="1">
              <a:spcAft>
                <a:spcPts val="1000"/>
              </a:spcAft>
              <a:buClr>
                <a:srgbClr val="C7D3E6"/>
              </a:buClr>
              <a:buFont typeface="Roboto Condensed Light" charset="-52"/>
              <a:buChar char="•"/>
            </a:pPr>
            <a:r>
              <a:rPr lang="en-US" sz="24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  Raise visibility of EU CBRN CoE activities in regions</a:t>
            </a:r>
          </a:p>
        </p:txBody>
      </p:sp>
      <p:sp>
        <p:nvSpPr>
          <p:cNvPr id="18435" name="Shape 262"/>
          <p:cNvSpPr txBox="1">
            <a:spLocks noGrp="1"/>
          </p:cNvSpPr>
          <p:nvPr/>
        </p:nvSpPr>
        <p:spPr bwMode="auto">
          <a:xfrm>
            <a:off x="7618413" y="4637088"/>
            <a:ext cx="14874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fld id="{7B183965-8692-4A5E-B332-C7FB2CA8B35F}" type="slidenum">
              <a:rPr lang="en-US"/>
              <a:pPr/>
              <a:t>4</a:t>
            </a:fld>
            <a:endParaRPr lang="en-US"/>
          </a:p>
        </p:txBody>
      </p:sp>
      <p:pic>
        <p:nvPicPr>
          <p:cNvPr id="18439" name="Picture 1" descr="F:\2017-06-14 Falcon\Grafik Sunka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447675"/>
            <a:ext cx="16764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hape 50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8C810B7-1CD3-4817-9019-3B49415E42F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3490" name="Shape 503"/>
          <p:cNvSpPr txBox="1">
            <a:spLocks noGrp="1"/>
          </p:cNvSpPr>
          <p:nvPr>
            <p:ph type="ctrTitle" idx="4294967295"/>
          </p:nvPr>
        </p:nvSpPr>
        <p:spPr>
          <a:xfrm>
            <a:off x="1295400" y="2343150"/>
            <a:ext cx="6594475" cy="1160463"/>
          </a:xfrm>
        </p:spPr>
        <p:txBody>
          <a:bodyPr/>
          <a:lstStyle/>
          <a:p>
            <a:pPr algn="ctr" eaLnBrk="1" hangingPunct="1">
              <a:buClr>
                <a:srgbClr val="FFFFFF"/>
              </a:buClr>
              <a:buFont typeface="Roboto Condensed" charset="-52"/>
              <a:buNone/>
            </a:pPr>
            <a:r>
              <a:rPr lang="en-US" sz="6000" b="1" smtClean="0">
                <a:solidFill>
                  <a:srgbClr val="FF9800"/>
                </a:solidFill>
                <a:latin typeface="Roboto Condensed" charset="-52"/>
                <a:cs typeface="Arial" charset="0"/>
                <a:sym typeface="Roboto Condensed" charset="-52"/>
              </a:rPr>
              <a:t>THANKS!</a:t>
            </a:r>
          </a:p>
        </p:txBody>
      </p:sp>
      <p:sp>
        <p:nvSpPr>
          <p:cNvPr id="63491" name="Shape 504"/>
          <p:cNvSpPr txBox="1">
            <a:spLocks noGrp="1"/>
          </p:cNvSpPr>
          <p:nvPr>
            <p:ph type="subTitle" idx="4294967295"/>
          </p:nvPr>
        </p:nvSpPr>
        <p:spPr>
          <a:xfrm>
            <a:off x="1274763" y="3230563"/>
            <a:ext cx="6594475" cy="1341437"/>
          </a:xfrm>
        </p:spPr>
        <p:txBody>
          <a:bodyPr/>
          <a:lstStyle/>
          <a:p>
            <a:pPr algn="ctr" eaLnBrk="1" hangingPunct="1">
              <a:buClr>
                <a:srgbClr val="C7D3E6"/>
              </a:buClr>
              <a:buFont typeface="Roboto Condensed Light" charset="-52"/>
              <a:buNone/>
            </a:pPr>
            <a:r>
              <a:rPr lang="en-US" sz="2000" b="1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Any questions?</a:t>
            </a:r>
          </a:p>
          <a:p>
            <a:pPr algn="ctr" eaLnBrk="1" hangingPunct="1">
              <a:buClr>
                <a:srgbClr val="000000"/>
              </a:buClr>
              <a:buSzPct val="55000"/>
            </a:pPr>
            <a:r>
              <a:rPr lang="en-US" sz="20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You can find me at</a:t>
            </a:r>
          </a:p>
          <a:p>
            <a:pPr algn="ctr" eaLnBrk="1" hangingPunct="1">
              <a:buClr>
                <a:srgbClr val="000000"/>
              </a:buClr>
              <a:buSzPct val="55000"/>
            </a:pPr>
            <a:r>
              <a:rPr lang="en-US" sz="2000" smtClean="0">
                <a:solidFill>
                  <a:srgbClr val="263248"/>
                </a:solidFill>
                <a:latin typeface="Roboto Condensed Light" charset="-52"/>
                <a:cs typeface="Arial" charset="0"/>
                <a:sym typeface="Roboto Condensed Light" charset="-52"/>
              </a:rPr>
              <a:t>curtis.bjelajac@stcu.int</a:t>
            </a:r>
          </a:p>
        </p:txBody>
      </p:sp>
      <p:grpSp>
        <p:nvGrpSpPr>
          <p:cNvPr id="63492" name="Shape 505"/>
          <p:cNvGrpSpPr>
            <a:grpSpLocks/>
          </p:cNvGrpSpPr>
          <p:nvPr/>
        </p:nvGrpSpPr>
        <p:grpSpPr bwMode="auto">
          <a:xfrm>
            <a:off x="3995738" y="966788"/>
            <a:ext cx="1198562" cy="1127125"/>
            <a:chOff x="5972700" y="2330200"/>
            <a:chExt cx="411625" cy="387275"/>
          </a:xfrm>
        </p:grpSpPr>
        <p:sp>
          <p:nvSpPr>
            <p:cNvPr id="63493" name="Shape 506"/>
            <p:cNvSpPr>
              <a:spLocks/>
            </p:cNvSpPr>
            <p:nvPr/>
          </p:nvSpPr>
          <p:spPr bwMode="auto">
            <a:xfrm>
              <a:off x="5972700" y="2476950"/>
              <a:ext cx="98050" cy="219825"/>
            </a:xfrm>
            <a:custGeom>
              <a:avLst/>
              <a:gdLst>
                <a:gd name="T0" fmla="*/ 0 w 3922"/>
                <a:gd name="T1" fmla="*/ 0 h 8793"/>
                <a:gd name="T2" fmla="*/ 0 w 3922"/>
                <a:gd name="T3" fmla="*/ 8792 h 8793"/>
                <a:gd name="T4" fmla="*/ 3921 w 3922"/>
                <a:gd name="T5" fmla="*/ 8792 h 8793"/>
                <a:gd name="T6" fmla="*/ 3921 w 3922"/>
                <a:gd name="T7" fmla="*/ 0 h 8793"/>
                <a:gd name="T8" fmla="*/ 0 w 3922"/>
                <a:gd name="T9" fmla="*/ 0 h 8793"/>
                <a:gd name="T10" fmla="*/ 2411 w 3922"/>
                <a:gd name="T11" fmla="*/ 2411 h 8793"/>
                <a:gd name="T12" fmla="*/ 2411 w 3922"/>
                <a:gd name="T13" fmla="*/ 2411 h 8793"/>
                <a:gd name="T14" fmla="*/ 2265 w 3922"/>
                <a:gd name="T15" fmla="*/ 2387 h 8793"/>
                <a:gd name="T16" fmla="*/ 2143 w 3922"/>
                <a:gd name="T17" fmla="*/ 2363 h 8793"/>
                <a:gd name="T18" fmla="*/ 2022 w 3922"/>
                <a:gd name="T19" fmla="*/ 2290 h 8793"/>
                <a:gd name="T20" fmla="*/ 1924 w 3922"/>
                <a:gd name="T21" fmla="*/ 2216 h 8793"/>
                <a:gd name="T22" fmla="*/ 1827 w 3922"/>
                <a:gd name="T23" fmla="*/ 2095 h 8793"/>
                <a:gd name="T24" fmla="*/ 1754 w 3922"/>
                <a:gd name="T25" fmla="*/ 1973 h 8793"/>
                <a:gd name="T26" fmla="*/ 1729 w 3922"/>
                <a:gd name="T27" fmla="*/ 1851 h 8793"/>
                <a:gd name="T28" fmla="*/ 1705 w 3922"/>
                <a:gd name="T29" fmla="*/ 1705 h 8793"/>
                <a:gd name="T30" fmla="*/ 1705 w 3922"/>
                <a:gd name="T31" fmla="*/ 1705 h 8793"/>
                <a:gd name="T32" fmla="*/ 1729 w 3922"/>
                <a:gd name="T33" fmla="*/ 1559 h 8793"/>
                <a:gd name="T34" fmla="*/ 1754 w 3922"/>
                <a:gd name="T35" fmla="*/ 1437 h 8793"/>
                <a:gd name="T36" fmla="*/ 1827 w 3922"/>
                <a:gd name="T37" fmla="*/ 1315 h 8793"/>
                <a:gd name="T38" fmla="*/ 1924 w 3922"/>
                <a:gd name="T39" fmla="*/ 1218 h 8793"/>
                <a:gd name="T40" fmla="*/ 2022 w 3922"/>
                <a:gd name="T41" fmla="*/ 1120 h 8793"/>
                <a:gd name="T42" fmla="*/ 2143 w 3922"/>
                <a:gd name="T43" fmla="*/ 1072 h 8793"/>
                <a:gd name="T44" fmla="*/ 2265 w 3922"/>
                <a:gd name="T45" fmla="*/ 1023 h 8793"/>
                <a:gd name="T46" fmla="*/ 2411 w 3922"/>
                <a:gd name="T47" fmla="*/ 999 h 8793"/>
                <a:gd name="T48" fmla="*/ 2411 w 3922"/>
                <a:gd name="T49" fmla="*/ 999 h 8793"/>
                <a:gd name="T50" fmla="*/ 2557 w 3922"/>
                <a:gd name="T51" fmla="*/ 1023 h 8793"/>
                <a:gd name="T52" fmla="*/ 2679 w 3922"/>
                <a:gd name="T53" fmla="*/ 1072 h 8793"/>
                <a:gd name="T54" fmla="*/ 2801 w 3922"/>
                <a:gd name="T55" fmla="*/ 1120 h 8793"/>
                <a:gd name="T56" fmla="*/ 2898 w 3922"/>
                <a:gd name="T57" fmla="*/ 1218 h 8793"/>
                <a:gd name="T58" fmla="*/ 2996 w 3922"/>
                <a:gd name="T59" fmla="*/ 1315 h 8793"/>
                <a:gd name="T60" fmla="*/ 3069 w 3922"/>
                <a:gd name="T61" fmla="*/ 1437 h 8793"/>
                <a:gd name="T62" fmla="*/ 3093 w 3922"/>
                <a:gd name="T63" fmla="*/ 1559 h 8793"/>
                <a:gd name="T64" fmla="*/ 3118 w 3922"/>
                <a:gd name="T65" fmla="*/ 1705 h 8793"/>
                <a:gd name="T66" fmla="*/ 3118 w 3922"/>
                <a:gd name="T67" fmla="*/ 1705 h 8793"/>
                <a:gd name="T68" fmla="*/ 3093 w 3922"/>
                <a:gd name="T69" fmla="*/ 1851 h 8793"/>
                <a:gd name="T70" fmla="*/ 3069 w 3922"/>
                <a:gd name="T71" fmla="*/ 1973 h 8793"/>
                <a:gd name="T72" fmla="*/ 2996 w 3922"/>
                <a:gd name="T73" fmla="*/ 2095 h 8793"/>
                <a:gd name="T74" fmla="*/ 2898 w 3922"/>
                <a:gd name="T75" fmla="*/ 2216 h 8793"/>
                <a:gd name="T76" fmla="*/ 2801 w 3922"/>
                <a:gd name="T77" fmla="*/ 2290 h 8793"/>
                <a:gd name="T78" fmla="*/ 2679 w 3922"/>
                <a:gd name="T79" fmla="*/ 2363 h 8793"/>
                <a:gd name="T80" fmla="*/ 2557 w 3922"/>
                <a:gd name="T81" fmla="*/ 2387 h 8793"/>
                <a:gd name="T82" fmla="*/ 2411 w 3922"/>
                <a:gd name="T83" fmla="*/ 2411 h 8793"/>
                <a:gd name="T84" fmla="*/ 2411 w 3922"/>
                <a:gd name="T85" fmla="*/ 2411 h 87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922"/>
                <a:gd name="T130" fmla="*/ 0 h 8793"/>
                <a:gd name="T131" fmla="*/ 3922 w 3922"/>
                <a:gd name="T132" fmla="*/ 8793 h 87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  <p:sp>
          <p:nvSpPr>
            <p:cNvPr id="63494" name="Shape 507"/>
            <p:cNvSpPr>
              <a:spLocks/>
            </p:cNvSpPr>
            <p:nvPr/>
          </p:nvSpPr>
          <p:spPr bwMode="auto">
            <a:xfrm>
              <a:off x="6078025" y="2330200"/>
              <a:ext cx="306300" cy="387275"/>
            </a:xfrm>
            <a:custGeom>
              <a:avLst/>
              <a:gdLst>
                <a:gd name="T0" fmla="*/ 1511 w 12252"/>
                <a:gd name="T1" fmla="*/ 13396 h 15491"/>
                <a:gd name="T2" fmla="*/ 3556 w 12252"/>
                <a:gd name="T3" fmla="*/ 14273 h 15491"/>
                <a:gd name="T4" fmla="*/ 6114 w 12252"/>
                <a:gd name="T5" fmla="*/ 15101 h 15491"/>
                <a:gd name="T6" fmla="*/ 7672 w 12252"/>
                <a:gd name="T7" fmla="*/ 15417 h 15491"/>
                <a:gd name="T8" fmla="*/ 8598 w 12252"/>
                <a:gd name="T9" fmla="*/ 15490 h 15491"/>
                <a:gd name="T10" fmla="*/ 10181 w 12252"/>
                <a:gd name="T11" fmla="*/ 15417 h 15491"/>
                <a:gd name="T12" fmla="*/ 10814 w 12252"/>
                <a:gd name="T13" fmla="*/ 15222 h 15491"/>
                <a:gd name="T14" fmla="*/ 11082 w 12252"/>
                <a:gd name="T15" fmla="*/ 14955 h 15491"/>
                <a:gd name="T16" fmla="*/ 11204 w 12252"/>
                <a:gd name="T17" fmla="*/ 14126 h 15491"/>
                <a:gd name="T18" fmla="*/ 11033 w 12252"/>
                <a:gd name="T19" fmla="*/ 13664 h 15491"/>
                <a:gd name="T20" fmla="*/ 11009 w 12252"/>
                <a:gd name="T21" fmla="*/ 13518 h 15491"/>
                <a:gd name="T22" fmla="*/ 11350 w 12252"/>
                <a:gd name="T23" fmla="*/ 13323 h 15491"/>
                <a:gd name="T24" fmla="*/ 11545 w 12252"/>
                <a:gd name="T25" fmla="*/ 12957 h 15491"/>
                <a:gd name="T26" fmla="*/ 11642 w 12252"/>
                <a:gd name="T27" fmla="*/ 11959 h 15491"/>
                <a:gd name="T28" fmla="*/ 11618 w 12252"/>
                <a:gd name="T29" fmla="*/ 11618 h 15491"/>
                <a:gd name="T30" fmla="*/ 11374 w 12252"/>
                <a:gd name="T31" fmla="*/ 11277 h 15491"/>
                <a:gd name="T32" fmla="*/ 11423 w 12252"/>
                <a:gd name="T33" fmla="*/ 11180 h 15491"/>
                <a:gd name="T34" fmla="*/ 11715 w 12252"/>
                <a:gd name="T35" fmla="*/ 10960 h 15491"/>
                <a:gd name="T36" fmla="*/ 11886 w 12252"/>
                <a:gd name="T37" fmla="*/ 10644 h 15491"/>
                <a:gd name="T38" fmla="*/ 11983 w 12252"/>
                <a:gd name="T39" fmla="*/ 9645 h 15491"/>
                <a:gd name="T40" fmla="*/ 11959 w 12252"/>
                <a:gd name="T41" fmla="*/ 9280 h 15491"/>
                <a:gd name="T42" fmla="*/ 11788 w 12252"/>
                <a:gd name="T43" fmla="*/ 9012 h 15491"/>
                <a:gd name="T44" fmla="*/ 11618 w 12252"/>
                <a:gd name="T45" fmla="*/ 8866 h 15491"/>
                <a:gd name="T46" fmla="*/ 11910 w 12252"/>
                <a:gd name="T47" fmla="*/ 8695 h 15491"/>
                <a:gd name="T48" fmla="*/ 12105 w 12252"/>
                <a:gd name="T49" fmla="*/ 8427 h 15491"/>
                <a:gd name="T50" fmla="*/ 12251 w 12252"/>
                <a:gd name="T51" fmla="*/ 7307 h 15491"/>
                <a:gd name="T52" fmla="*/ 12202 w 12252"/>
                <a:gd name="T53" fmla="*/ 7064 h 15491"/>
                <a:gd name="T54" fmla="*/ 12032 w 12252"/>
                <a:gd name="T55" fmla="*/ 6771 h 15491"/>
                <a:gd name="T56" fmla="*/ 11472 w 12252"/>
                <a:gd name="T57" fmla="*/ 6430 h 15491"/>
                <a:gd name="T58" fmla="*/ 10546 w 12252"/>
                <a:gd name="T59" fmla="*/ 6211 h 15491"/>
                <a:gd name="T60" fmla="*/ 8817 w 12252"/>
                <a:gd name="T61" fmla="*/ 6016 h 15491"/>
                <a:gd name="T62" fmla="*/ 6309 w 12252"/>
                <a:gd name="T63" fmla="*/ 5870 h 15491"/>
                <a:gd name="T64" fmla="*/ 6771 w 12252"/>
                <a:gd name="T65" fmla="*/ 4872 h 15491"/>
                <a:gd name="T66" fmla="*/ 7064 w 12252"/>
                <a:gd name="T67" fmla="*/ 3678 h 15491"/>
                <a:gd name="T68" fmla="*/ 7283 w 12252"/>
                <a:gd name="T69" fmla="*/ 1535 h 15491"/>
                <a:gd name="T70" fmla="*/ 7283 w 12252"/>
                <a:gd name="T71" fmla="*/ 804 h 15491"/>
                <a:gd name="T72" fmla="*/ 7015 w 12252"/>
                <a:gd name="T73" fmla="*/ 317 h 15491"/>
                <a:gd name="T74" fmla="*/ 6503 w 12252"/>
                <a:gd name="T75" fmla="*/ 25 h 15491"/>
                <a:gd name="T76" fmla="*/ 5943 w 12252"/>
                <a:gd name="T77" fmla="*/ 25 h 15491"/>
                <a:gd name="T78" fmla="*/ 5359 w 12252"/>
                <a:gd name="T79" fmla="*/ 220 h 15491"/>
                <a:gd name="T80" fmla="*/ 4774 w 12252"/>
                <a:gd name="T81" fmla="*/ 2022 h 15491"/>
                <a:gd name="T82" fmla="*/ 4190 w 12252"/>
                <a:gd name="T83" fmla="*/ 3386 h 15491"/>
                <a:gd name="T84" fmla="*/ 3873 w 12252"/>
                <a:gd name="T85" fmla="*/ 3922 h 15491"/>
                <a:gd name="T86" fmla="*/ 2509 w 12252"/>
                <a:gd name="T87" fmla="*/ 5237 h 1549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252"/>
                <a:gd name="T133" fmla="*/ 0 h 15491"/>
                <a:gd name="T134" fmla="*/ 12252 w 12252"/>
                <a:gd name="T135" fmla="*/ 15491 h 1549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134</Words>
  <PresentationFormat>Экран (16:9)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Roboto Condensed</vt:lpstr>
      <vt:lpstr>Arvo</vt:lpstr>
      <vt:lpstr>Roboto Condensed Light</vt:lpstr>
      <vt:lpstr>Salerio template</vt:lpstr>
      <vt:lpstr>Salerio template</vt:lpstr>
      <vt:lpstr>Salerio template</vt:lpstr>
      <vt:lpstr>Two Centers – Shared Objectives &amp; Programs</vt:lpstr>
      <vt:lpstr>Transformation</vt:lpstr>
      <vt:lpstr> EU CBRN CoE</vt:lpstr>
      <vt:lpstr> Table Top &amp; Field Exercises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Centers – Shared Objectives</dc:title>
  <cp:lastModifiedBy>cbj</cp:lastModifiedBy>
  <cp:revision>16</cp:revision>
  <dcterms:modified xsi:type="dcterms:W3CDTF">2017-05-29T11:24:31Z</dcterms:modified>
</cp:coreProperties>
</file>