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68" r:id="rId6"/>
    <p:sldId id="263" r:id="rId7"/>
    <p:sldId id="265" r:id="rId8"/>
    <p:sldId id="266" r:id="rId9"/>
    <p:sldId id="267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5243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83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10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1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500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846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37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951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316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876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135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20014-B66F-0D45-BDCB-3E866A4F91D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5818D-7DF5-EF48-A09E-3E86C8F2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952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111937"/>
            <a:ext cx="9248775" cy="2400299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Times New Roman" charset="0"/>
                <a:ea typeface="Times New Roman" charset="0"/>
                <a:cs typeface="Times New Roman" charset="0"/>
              </a:rPr>
              <a:t>Основы модуля образовательной программы по наукам двойного назначения в Таджикистане</a:t>
            </a:r>
            <a:r>
              <a:rPr lang="ru-RU" sz="4800" b="1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4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842824"/>
            <a:ext cx="9091613" cy="1371600"/>
          </a:xfrm>
        </p:spPr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Насырова Ф.Ю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29-31 марта 2021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2962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437" y="1558314"/>
            <a:ext cx="11296357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Круглый стол для подведения итогов по внедрению модуля 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51" y="2883877"/>
            <a:ext cx="11732455" cy="329308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Созыв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семинара за круглым столом, включающий презентацию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модуля,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обсуждение мнений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участников. </a:t>
            </a: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Брифинг с участием Министерства образования и науки Таджикистана и Национальных академий6 Совета по биоэтике и Комитета по медицинской этики по результатам Круглого стола с целью представления руководящих принципов реализации в различных университетах и ​​исследовательских институтах, а также выработки практических вариантов политики и рекомендации.</a:t>
            </a:r>
          </a:p>
          <a:p>
            <a:pPr algn="just"/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6859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68493"/>
            <a:ext cx="10515600" cy="2239938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847994" y="3193365"/>
            <a:ext cx="9658875" cy="7737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СПАСИБО ЗА ВНИМАНИЕ!!!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03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963" y="1828809"/>
            <a:ext cx="11521440" cy="85813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Обоснование разработки образовательной программы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63" y="2940157"/>
            <a:ext cx="11521440" cy="3686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международной и национальной системе управления биологическими рисками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науках двойного назначения важными элементами являются: 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специалистов 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Информированность населения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Формирование этической ответственности ученых за планирование, проведение и использование результатов медико-биологических исследований.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730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59988"/>
            <a:ext cx="10515600" cy="98158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Целевая аудитория: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41569"/>
            <a:ext cx="10515600" cy="33512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Магистры, докторанты ВУЗов (ТАУ, ТГМУ, ТНПУ);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пециалисты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ученые в области общественного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здравоохранения, наук о жизни, ветеринарии, экологии;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пециалисты надзорных органов.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1643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55603"/>
            <a:ext cx="10515600" cy="89217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Формат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59" y="2757268"/>
            <a:ext cx="11577711" cy="384047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Учебно-методический комплекс: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Учебное пособие.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Глоссарий.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Тесты, упражнения с ситуационными задачами.</a:t>
            </a:r>
          </a:p>
          <a:p>
            <a:pPr algn="just"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Силабус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(учебный план).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свода международных деклараций, заявлений, нормативно-правовых основ биобезопасности и биоэтики,  профессиональные кодексы поведения ученых в науках в жизни.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Отдельно - наиболее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важные документы,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сетевые материалы, важные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книги и статьи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биобезопасности и биоэтике и др.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28664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99992"/>
            <a:ext cx="10220325" cy="84931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Учебное пособие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25" y="2349305"/>
            <a:ext cx="11662117" cy="45086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Основные разделы:</a:t>
            </a:r>
          </a:p>
          <a:p>
            <a:pPr algn="just"/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Введение.</a:t>
            </a:r>
          </a:p>
          <a:p>
            <a:pPr algn="just"/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>Этика и ответственные исследования: основные понятия и </a:t>
            </a:r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концепции.</a:t>
            </a:r>
          </a:p>
          <a:p>
            <a:pPr algn="just"/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>Роль ученых и кодексы поведения в науках двойного </a:t>
            </a:r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назначения.</a:t>
            </a:r>
          </a:p>
          <a:p>
            <a:pPr algn="just"/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>«Этические дилеммы</a:t>
            </a:r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».</a:t>
            </a:r>
          </a:p>
          <a:p>
            <a:pPr algn="just"/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>Международно-правовой режим, связанный с аспектами двойного </a:t>
            </a:r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использования.</a:t>
            </a:r>
            <a:endParaRPr lang="ru-RU" sz="3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ru-RU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85584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890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Коллектив авторов: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80725"/>
            <a:ext cx="10515600" cy="281671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Главный редактор.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Ответственные по разделам пособия.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Переводчик на таджикский язык.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71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06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Внедрение модуля в ВУЗах Таджикистана</a:t>
            </a: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388" y="3277772"/>
            <a:ext cx="10515600" cy="197265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ТАУ, ТГМУ, ТГПУ </a:t>
            </a:r>
            <a:r>
              <a:rPr lang="mr-IN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сентябрь </a:t>
            </a:r>
            <a:r>
              <a:rPr lang="mr-IN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октябрь 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630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0688"/>
            <a:ext cx="10515600" cy="1325563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сроки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87262"/>
            <a:ext cx="10515600" cy="17616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сентября 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532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8142"/>
            <a:ext cx="10515600" cy="1325563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Публикация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68493"/>
            <a:ext cx="10515600" cy="223993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основных версии – на таджикском и русском языках.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mr-IN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виртуальный модуль на англ. языке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0" y="22494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9524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9569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6171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7036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321</Words>
  <Application>Microsoft Office PowerPoint</Application>
  <PresentationFormat>Произвольный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Основы модуля образовательной программы по наукам двойного назначения в Таджикистане </vt:lpstr>
      <vt:lpstr>Обоснование разработки образовательной программы </vt:lpstr>
      <vt:lpstr>Целевая аудитория:</vt:lpstr>
      <vt:lpstr>Формат </vt:lpstr>
      <vt:lpstr>Учебное пособие</vt:lpstr>
      <vt:lpstr>Коллектив авторов:</vt:lpstr>
      <vt:lpstr>Внедрение модуля в ВУЗах Таджикистана</vt:lpstr>
      <vt:lpstr>сроки</vt:lpstr>
      <vt:lpstr>Публикация </vt:lpstr>
      <vt:lpstr>Круглый стол для подведения итогов по внедрению модуля 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Samar</cp:lastModifiedBy>
  <cp:revision>12</cp:revision>
  <dcterms:created xsi:type="dcterms:W3CDTF">2021-03-12T06:55:47Z</dcterms:created>
  <dcterms:modified xsi:type="dcterms:W3CDTF">2021-04-15T12:06:46Z</dcterms:modified>
</cp:coreProperties>
</file>