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4" r:id="rId8"/>
    <p:sldId id="265" r:id="rId9"/>
    <p:sldId id="263" r:id="rId10"/>
    <p:sldId id="269" r:id="rId11"/>
    <p:sldId id="270" r:id="rId12"/>
    <p:sldId id="271" r:id="rId13"/>
    <p:sldId id="273" r:id="rId14"/>
    <p:sldId id="272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2B4-D236-4D86-914D-993736542A48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BE5A-F0DB-4251-AEA4-0021BA866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2B4-D236-4D86-914D-993736542A48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BE5A-F0DB-4251-AEA4-0021BA866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2B4-D236-4D86-914D-993736542A48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BE5A-F0DB-4251-AEA4-0021BA866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2B4-D236-4D86-914D-993736542A48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BE5A-F0DB-4251-AEA4-0021BA866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2B4-D236-4D86-914D-993736542A48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BE5A-F0DB-4251-AEA4-0021BA866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2B4-D236-4D86-914D-993736542A48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BE5A-F0DB-4251-AEA4-0021BA866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2B4-D236-4D86-914D-993736542A48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BE5A-F0DB-4251-AEA4-0021BA866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2B4-D236-4D86-914D-993736542A48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BE5A-F0DB-4251-AEA4-0021BA866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2B4-D236-4D86-914D-993736542A48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BE5A-F0DB-4251-AEA4-0021BA866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2B4-D236-4D86-914D-993736542A48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BE5A-F0DB-4251-AEA4-0021BA866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2B4-D236-4D86-914D-993736542A48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2BE5A-F0DB-4251-AEA4-0021BA866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9A2B4-D236-4D86-914D-993736542A48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2BE5A-F0DB-4251-AEA4-0021BA866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0.jpeg"/><Relationship Id="rId7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3.png"/><Relationship Id="rId5" Type="http://schemas.openxmlformats.org/officeDocument/2006/relationships/image" Target="../media/image15.jpeg"/><Relationship Id="rId10" Type="http://schemas.openxmlformats.org/officeDocument/2006/relationships/image" Target="../media/image2.png"/><Relationship Id="rId4" Type="http://schemas.openxmlformats.org/officeDocument/2006/relationships/image" Target="../media/image14.jpeg"/><Relationship Id="rId9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1.pn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9.jpeg"/><Relationship Id="rId7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4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4.jpeg"/><Relationship Id="rId7" Type="http://schemas.openxmlformats.org/officeDocument/2006/relationships/image" Target="../media/image3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7.png"/><Relationship Id="rId7" Type="http://schemas.openxmlformats.org/officeDocument/2006/relationships/image" Target="../media/image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10" Type="http://schemas.openxmlformats.org/officeDocument/2006/relationships/image" Target="../media/image4.png"/><Relationship Id="rId4" Type="http://schemas.openxmlformats.org/officeDocument/2006/relationships/image" Target="../media/image38.png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41.jpeg"/><Relationship Id="rId7" Type="http://schemas.openxmlformats.org/officeDocument/2006/relationships/image" Target="../media/image3.png"/><Relationship Id="rId2" Type="http://schemas.openxmlformats.org/officeDocument/2006/relationships/hyperlink" Target="http://chem21.info/info/7787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8" y="44625"/>
            <a:ext cx="12428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9144000" cy="90872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ГОСУДАРСТВЕННОЕ  ОБРАЗОВАТЕЛЬНОЕ  УЧРЕЖДЕНИЕ </a:t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«ТАДЖИКСКИЙ  ГОСУДАРСТВЕННЫЙ  МЕДИЦИНСКИЙ  УНИВЕРСИТЕТ</a:t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ИМ. АБУАЛИ ИБНИ СИНО»  </a:t>
            </a:r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8954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/>
          </a:p>
          <a:p>
            <a:pPr algn="ctr">
              <a:buNone/>
            </a:pPr>
            <a:endParaRPr lang="ru-RU" sz="2000" b="1" dirty="0" smtClean="0"/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ОБРАЗОВАТЕЛЬНЫЙ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ПРОЦЕСС   НА КАФЕДРЕ МИКРОБИОЛОГИИ, ИММУНОЛОГИИ И ВИРУСОЛОГИИ КАК ДИСЦИПЛИНЫ ДВОЙНОГО НАЗНАЧЕНИЯ  В  ГОУ «ТГМУ ИМ. АБУАЛИ ИБНИ СИНО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САИДБЕК  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САТТОРОВ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Д.М.Н.,  ПРОФЕССОР, 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ЗАВЕДУЩИЙ КАФЕДРОЙ МИКРОБИОЛОГИИ, ИММУНОЛОГИИ И ВИРУСОЛОГИИ</a:t>
            </a: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Душанбе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29-31 марта 2021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НАУКИ ДВОЙНОНОГО НАЗНАЧЕНИЯ\BB5A763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2513986"/>
            <a:ext cx="221457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1\Рабочий стол\11-фото Ген Ратушенко\28-мед\GEN_8488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5985" y="2513986"/>
            <a:ext cx="200026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НАУКИ ДВОЙНОНОГО НАЗНАЧЕНИЯ\historical-collection-shutterstock-editorial-10275751a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" y="2513986"/>
            <a:ext cx="221454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НАУКИ ДВОЙНОНОГО НАЗНАЧЕНИЯ\6(2)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43702" y="2513987"/>
            <a:ext cx="2357437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6792"/>
            <a:ext cx="9144000" cy="642918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Генная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инженерия,  Генетически модифицированные  микроорганизмы, и биотехнология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28652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Прогресс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области молекулярной биологии, микробиологии и генной инженерии позволяет получать новые виды биологических агентов для потребностей здравоохранения и других отраслей. На сегодня разработаны эффективные методы получения генетически модифицированных микроорганизмов, которые применяются не только в сельском хозяйстве, но и в пищевой промышленности. Лабораторные варианты широко используются в медицине и фармакологии с целью получения лекарственных, диагностических и профилактических препаратов. 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Широко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используются для получения продуктов тонкого органического синтеза, пищевых добавок и других сопутствующих соединений пищевой промышленности.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Например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витамин B2 (краситель, рибофлавин E 101),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витамин C (консервант, аскорбиновая кислота E 300);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загуститель 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ксантан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(E 415),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регулятор кислотности лимонная кислота (E 330);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консервант,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натамицин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(E 235),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низин (E 234),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лизоцим (E 1105);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Аминокислоты: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глутамат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– усилитель вкуса и запаха (E621),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аспартам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подсластитель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(E 951),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цистеин (E 921), используются для улучшения качества пищевых продуктов и кормов.</a:t>
            </a:r>
          </a:p>
          <a:p>
            <a:pPr algn="just">
              <a:buNone/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8" y="44625"/>
            <a:ext cx="12428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12776"/>
            <a:ext cx="8686800" cy="57034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Генетически модифицированные  микроорганизмы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88840"/>
            <a:ext cx="8892480" cy="48691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1. Лабораторные варианты  -  с помощью генной инженерии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2. Природные  штаммы: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- под влиянием неблагоприятных факторов место обитания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 в организме человека,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путем обмена генетическим материалом между штаммами от одного семейства или штаммами разных семейств микроорганизмов.   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Только за последние 25 лет было описано около 30 новых инфекций, включая 20 новых вирусов, вызывающих заболевания у человека.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Например: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ВИЧ/СПИД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Вирус птичьего гриппа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Вирус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свинного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гриппа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Вирус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атипичной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пневмонии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Новый штамм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коронавируспа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– этиологический агент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COVID-19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и др.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8" y="44625"/>
            <a:ext cx="12428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686800" cy="7143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Микробиология 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 вирусология  -  как медицинские дисциплины двойного назначения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88840"/>
            <a:ext cx="8964488" cy="486916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данном контексте следует отметить, что результаты научных исследований,  полученные с благими намерениями, могут быть использованы не только с этой целью, но и с целью насаждения паники, страха и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биотерроризма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Однако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исследователи или учёные не всегда учитывают не предвиденные исходы полученных результатов.     </a:t>
            </a:r>
          </a:p>
          <a:p>
            <a:pPr algn="just"/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Австралии исследователи вставили ген IL-4 мыши в вирус оспы мышей, надеясь, что такой подход стерилизует мышей и, таким образом, получат средства борьбы с вредителями. Позднее, к своему удивлению, они обнаружили, что создали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супер-штамм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вируса оспы мышей, который проходит иммунный барьер их организма, т.е. им был получен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вакцинноустойчивый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вирус оспы.</a:t>
            </a:r>
          </a:p>
          <a:p>
            <a:pPr algn="just"/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другом исследовании, специалисты из США искусственно синтезировали «живой» вирус полиомиелита с нуля. Дальнейший анализ полученных результатов показал, что с помощью разработанного ими подхода можно получить искусственные вирусы оспы или лихорадки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Эбола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что позволяет террористам создать биологическое оружие, не получая «естественный вирус». </a:t>
            </a:r>
          </a:p>
          <a:p>
            <a:pPr algn="just"/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8" y="44625"/>
            <a:ext cx="12428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686800" cy="7143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Микробиология 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 вирусология  - как медицинские дисциплины двойного </a:t>
            </a:r>
            <a:r>
              <a:rPr lang="ru-RU" sz="1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назаначения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04864"/>
            <a:ext cx="9144000" cy="465313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Преподавание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микробиологии, вирусологии и иммунологии в ГОУ ТГМУ им.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Абуали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ибни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Сино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проводится в виде лекционного курса и практических лабораторных занятий  для каждого факультета. 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Основная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 преподавания микробиологии и вирусологии в медицинском ВУЗе -  это формирование у будущего специалиста в области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инфектологии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научного мировоззрения о многообразии микроорганизмов и их роли в общебиологических процессах. 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	Практические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лабораторные занятия студентов всех факультетов состоят из 2-х частей: 1-я часть разбор теоретических вопросов и 2-я посвящена самостоятельной работе каждого студента. В этой части, в зависимости от темы занятия студенты под руководством учебного ассистента изучают фенотипические и биологические свойства патогенного агента, устанавливают видовую принадлежность микроорганизма, с целью диагностики инфекционной патологии.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учебной программе по микробиологии и вирусологии особое место занимают занятия, посвящённые </a:t>
            </a:r>
            <a:r>
              <a:rPr lang="ru-RU" sz="16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особо-опасным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инфекциям. В частности, отдельные лекции и лабораторные занятия отводятся изучению таким бактериальным инфекциям  как сибирская язва, чума, туляремия, холера, а также </a:t>
            </a:r>
            <a:r>
              <a:rPr lang="ru-RU" sz="16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особо-опасным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вирусным заболеваниям – натуральная оспа, геморрагическая лихорадка, лихорадка </a:t>
            </a:r>
            <a:r>
              <a:rPr lang="ru-RU" sz="16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Эбола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включая с начало 2020 г.-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KOVID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-19.        </a:t>
            </a: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8" y="44625"/>
            <a:ext cx="12428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276872"/>
            <a:ext cx="8686800" cy="42954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заключение, следует отметить, что биологическая безопасность современного мира, в том числе защита от генетически-модифицированных микроорганизмов, базируется на новейших достижениях биологических наук и биотехнологий. Профессорско-преподавательскому составу медико-биологических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ВУЗ-ов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 необходимо усилить воспитательную работу среди студентов и молодежи, чтобы полученные ими навыки и научные достижения были направлены только на благо человечества.  </a:t>
            </a:r>
          </a:p>
          <a:p>
            <a:pPr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целом, поддержание высокого уровня фундаментальной науки, в частности микробиологии и вирусологии может служить абсолютным условием противостояния распространению биологических агрессий в современном мире.</a:t>
            </a:r>
          </a:p>
          <a:p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</a:t>
            </a: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8" y="44625"/>
            <a:ext cx="12428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686800" cy="1080120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БЛАГОДАРЮ ЗА </a:t>
            </a:r>
            <a:r>
              <a:rPr lang="ru-RU" sz="6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ВНИМАНИЕ!!!</a:t>
            </a:r>
            <a:endParaRPr lang="ru-RU" sz="6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8" y="44625"/>
            <a:ext cx="12428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84784"/>
            <a:ext cx="9144000" cy="69386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ГОСУДАРСТВЕННОЕ  ОБРАЗОВАТЕЛЬНОЕ  УЧРЕЖДЕНИЕ </a:t>
            </a:r>
          </a:p>
          <a:p>
            <a:pPr algn="ctr"/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«ТАДЖИКСКИЙ  ГОСУДАРСТВЕННЫЙ  МЕДИЦИНСКИЙ  УНИВЕРСИТЕТ</a:t>
            </a:r>
          </a:p>
          <a:p>
            <a:pPr algn="ctr"/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ИМ. АБУАЛИ ИБНИ СИНО»  </a:t>
            </a:r>
            <a:endParaRPr lang="ru-RU" sz="1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НАУКИ ДВОЙНОНОГО НАЗНАЧЕНИЯ\dOgs1eJ5t1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204864"/>
            <a:ext cx="3654168" cy="264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4906061"/>
            <a:ext cx="88582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Таджикский  государственный  медицинский  институт, нынешний ГОУ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ТГМУ  им. Абуали ибни Сино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был основан в 1939 г.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Медицинский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университет имеет 5 факультетов: медицинский, стоматологический, фармацевтический, педиатрический и факультет профилактической медицины.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университете функционируют 64 кафедр. 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Профессорско-преподавательский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состав насчитывает более 631 человек, из которых 90 докторов наук и профессоров, 222 кандидатов наук.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0" name="AutoShape 2" descr="3 необходимые людям цитаты Авиценны для сбережения здоров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C:\Documents and Settings\1\Мои документы\283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5" y="2204864"/>
            <a:ext cx="1692851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286480" y="4005064"/>
            <a:ext cx="2857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Мир опасен не потому, что некоторые люди творят зло, а потому, что некоторые видят это и ничего не делают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2132856"/>
            <a:ext cx="250033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0068" y="44625"/>
            <a:ext cx="12428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686800" cy="642918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Науки или технологии двойного назначения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1\Мои документы\nn55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373084"/>
            <a:ext cx="171451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1\Мои документы\eshchye-raket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9238" y="4301076"/>
            <a:ext cx="192882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1\Мои документы\images (1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4445662"/>
            <a:ext cx="207170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1\Мои документы\images (2)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5885252"/>
            <a:ext cx="171451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1\Мои документы\depositphotos_8338557-stock-photo-it-enineers-in-network-server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5885252"/>
            <a:ext cx="191452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1\Мои документы\sakopo_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7" y="5956690"/>
            <a:ext cx="221457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1\Мои документы\images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1484784"/>
            <a:ext cx="1860427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500298" y="2348880"/>
            <a:ext cx="50006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Добро не одевает маску зла, но часто зло под маскою добра, творит свои безумные  дела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ОМАР ХАЯМ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530120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Радиолокационные системы	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131840" y="5301208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информационная технология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479704" y="558924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Биотехнология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444208" y="406778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Лазеры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95536" y="406778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Ядерная энергия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699792" y="39330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Ракетно-космическая техника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3284984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ТЕХНОЛОГИИ  ДВОЙНОГО  НАЗНАЧЕНИЯ  (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Dual-Use Technology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 -</a:t>
            </a:r>
            <a:endParaRPr lang="ru-RU" sz="1600" b="1" cap="all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технологии, которые могут быть использованы как в гражданских,  так и в военных целях: </a:t>
            </a:r>
            <a:endParaRPr lang="ru-RU" sz="1600" dirty="0"/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50068" y="44625"/>
            <a:ext cx="12428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686800" cy="54868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НАУКИ или кафедры двойного назначения при </a:t>
            </a:r>
            <a:r>
              <a:rPr lang="ru-RU" sz="1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гоу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тгму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им. Абуали ибни </a:t>
            </a:r>
            <a:r>
              <a:rPr lang="ru-RU" sz="1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сино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1\Мои документы\imag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48880"/>
            <a:ext cx="1872208" cy="1213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1\Мои документы\images (5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8058" y="2348880"/>
            <a:ext cx="2073982" cy="128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1\Мои документы\images (2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420888"/>
            <a:ext cx="214371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1\Мои документы\images (3)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005064"/>
            <a:ext cx="207056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1\Мои документы\images (4)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4005064"/>
            <a:ext cx="208538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4083618"/>
            <a:ext cx="2232248" cy="1217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C:\Documents and Settings\1\Мои документы\images (10)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5661248"/>
            <a:ext cx="172819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1\Мои документы\images (11)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31840" y="5733256"/>
            <a:ext cx="172591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Documents and Settings\1\Мои документы\images (12)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28184" y="5661248"/>
            <a:ext cx="194421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39552" y="522920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Биохимия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059832" y="543593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Фармакология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868144" y="5301208"/>
            <a:ext cx="3275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Инфекционные болезни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79512" y="3573016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Микробиология, иммунология и вирусология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012160" y="364502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Медицинская биология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724128" y="1988840"/>
            <a:ext cx="341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Фармацевтические кафедры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843808" y="198884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Медицинская химия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51520" y="198884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Медицинская физика</a:t>
            </a:r>
            <a:endParaRPr lang="ru-RU" dirty="0"/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50068" y="44625"/>
            <a:ext cx="12428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90508"/>
            <a:ext cx="8686800" cy="71435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НАУКИ  или  кафедры двойного назначения  при  </a:t>
            </a:r>
            <a:r>
              <a:rPr lang="ru-RU" sz="1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гоу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тгму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им. Абуали ибни </a:t>
            </a:r>
            <a:r>
              <a:rPr lang="ru-RU" sz="1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сино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rmAutofit lnSpcReduction="10000"/>
          </a:bodyPr>
          <a:lstStyle/>
          <a:p>
            <a:pPr marL="514350" indent="-514350" algn="just">
              <a:buNone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сравнению с ядерной и химической технологией разработка и производство биологических агентов относительно легко и недорого. В качестве примера мы можем привести трагические события в сентябре 2001 г. в США, когда террористы использовали споры возбудителя сибирской язвы – </a:t>
            </a:r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Bacillus </a:t>
            </a:r>
            <a:r>
              <a:rPr lang="en-US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anthracis</a:t>
            </a:r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C:\Documents and Settings\1\Мои документы\images (7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97152"/>
            <a:ext cx="210248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Documents and Settings\1\Мои документы\images (8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869160"/>
            <a:ext cx="2055742" cy="128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Documents and Settings\1\Мои документы\images (9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810832"/>
            <a:ext cx="1792790" cy="135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5496" y="2045747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Относительно двойственности таких учебных дисциплин как физика, химия, фармацевтические кафедры имеется достаточно информации. В частности, на базе кафедры физики можно ознакомиться с основой ядерной физики, изучая химию, фармацевтические дисциплины и токсикологию студент получает навыки приготовления различных отравляющих соединений, на базе кафедры биохимии – получают хорошие теоретические знания и практические навыки работы в области современной биотехнологии.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79512" y="4010788"/>
            <a:ext cx="8892480" cy="7143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 algn="just">
              <a:spcBef>
                <a:spcPct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то же время, приготовление и разработка соединений или веществ, которые можно было бы использовать как оружие с террористической целью трудоемка и требует финансовых затрат и специальное оборудование.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0068" y="44625"/>
            <a:ext cx="12428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6868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Микробиология, иммунология и вирусология как науки двойного  назначения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0007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медицинском ВУЗе, среди всех медико-биологических  дисциплин особое место занимает кафедра микробиологии, иммунологии и вирусологии, так как эти предметы находятся на стыке фундаментальных теоретических и клинических медицинских дисциплин.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Знание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этих дисциплин необходимо каждому врачу и медицинскому работнику, независимо от его ведущей специальности. </a:t>
            </a:r>
          </a:p>
          <a:p>
            <a:pPr algn="just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1\Рабочий стол\11-фото Ген Ратушенко\21-мед\GEN_822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3645024"/>
            <a:ext cx="291581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1\Рабочий стол\11-фото Ген Ратушенко\25-мед\GEN_835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26859"/>
            <a:ext cx="2987824" cy="155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214646" y="3717033"/>
            <a:ext cx="5929354" cy="3073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преподавания микробиологии, иммунологии  и вирусологии: 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освоить принципы систематики, морфологии и физиологии микроорганизмов;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изучить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широты их распространения в природе;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опознать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клиническую и эпидемиологическую значимость условно-патогенных и патогенных микроорганизмов для человека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ознакомиться с особенностью биологии и экологии микроорганизмов;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приобрести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знания о роли микробов в метаболизме веществ в природе и эффекты действия факторов внешней среды на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прокариотические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клетки;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освоить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методы индикации и идентификации патогенных бактерий;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основы учения об инфекции и иммунитете;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овладеть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микроскопическими, бактериологическими, серологическими, иммунологическими, биологическими и молекулярно-генетическими методами  исследования, используемые при диагностике инфекционных болезней.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0068" y="44625"/>
            <a:ext cx="12428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512168"/>
            <a:ext cx="8686800" cy="83671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Значение  микробиологии  и  вирусологии  в практической  деятельности  врача  и  для науки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0007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158" y="2212409"/>
            <a:ext cx="835824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получение новых видов биологических агентов для потребностей здравоохранения, сельского хозяйства и пищевой промышленности.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разработка эффективных методов получения генетически модифицированных микроорганизмов, которые применяются в различных </a:t>
            </a:r>
            <a:r>
              <a:rPr lang="ru-RU" sz="1600" b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отраслях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науки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получение эффективных лекарственных, диагностических и профилактических препаратов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помощью биотехнологии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микроорганизмы как источники антибактериальных,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фунгицидных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противовирусных препаратов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F:\Библиотеки\Pictures\Sample Pictures\20190413_15264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5085184"/>
            <a:ext cx="2500331" cy="17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085184"/>
            <a:ext cx="2286000" cy="17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F:\ЛЕКАРСТВЕННЫЕ РАСТЕНИЯ\микробиология Сурат\20181119_10425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5085184"/>
            <a:ext cx="2905120" cy="17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0068" y="44625"/>
            <a:ext cx="12428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Без названи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56616"/>
            <a:ext cx="1714512" cy="165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Диссертация на тему «Характеристика Helicobacter pylori, выделенных при  различных формах хеликобактериоза в Таджикистане», скачать бесплатно  автореферат по специальности ВАК РФ 03.00.07 - Микробиолог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5007791"/>
            <a:ext cx="1500198" cy="1735920"/>
          </a:xfrm>
          <a:prstGeom prst="rect">
            <a:avLst/>
          </a:prstGeom>
          <a:noFill/>
        </p:spPr>
      </p:pic>
      <p:pic>
        <p:nvPicPr>
          <p:cNvPr id="1028" name="Picture 4" descr="Распространенность хеликобактериоза среди сельского населения и оценка  эффективности эрадикационной терапии в амбулаторных условиях - автореферат  диссертации по медицине скачать бесплатно на тему 'Внутренние болезни',  специальность ВАК РФ 14.01.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5013176"/>
            <a:ext cx="1571636" cy="1754345"/>
          </a:xfrm>
          <a:prstGeom prst="rect">
            <a:avLst/>
          </a:prstGeom>
          <a:noFill/>
        </p:spPr>
      </p:pic>
      <p:pic>
        <p:nvPicPr>
          <p:cNvPr id="1036" name="Picture 12" descr="Микробиологическая и генетическая характеристика возбудителей брюшного тифа,  выделенных в различных природно-климатических регионах + &quot; - скачать  бесплатно автореферат диссертации по &quot; + биологии + &quot;, специальность &quot; +  Микробиологи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5013176"/>
            <a:ext cx="1428750" cy="1754345"/>
          </a:xfrm>
          <a:prstGeom prst="rect">
            <a:avLst/>
          </a:prstGeom>
          <a:noFill/>
        </p:spPr>
      </p:pic>
      <p:pic>
        <p:nvPicPr>
          <p:cNvPr id="12" name="Рисунок 11" descr="C:\Users\USER\AppData\Local\Microsoft\Windows\Temporary Internet Files\Content.Word\Штмщшсу 15 03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00958" y="5001333"/>
            <a:ext cx="1387739" cy="1713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686800" cy="714356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научно-исследовательской деятельности КАФЕДРЫ МИКРОБИОЛОГИИ, ИММУНОЛОГИИ И ВИРУСОЛОГИИ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0007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algn="just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Научно–исследовательская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работа на кафедре проводилась и в настоящее время осуществляется по следующим основным направлениям:</a:t>
            </a:r>
          </a:p>
          <a:p>
            <a:pPr algn="just">
              <a:buFont typeface="+mj-lt"/>
              <a:buAutoNum type="arabicPeriod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Микробиологический и молекулярно-генетический  мониторинг основных возбудителей госпитальных инфекций (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Staphylococcus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Ps.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aeruginosae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Klebsiella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е и др.) и изучение их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антибиотикорезистентности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Микробиологический и молекулярно-генетический мониторинг возбудителей брюшного тифа, циркулирующих в различных природно-климатических регионах</a:t>
            </a:r>
          </a:p>
          <a:p>
            <a:pPr algn="just">
              <a:buFont typeface="+mj-lt"/>
              <a:buAutoNum type="arabicPeriod"/>
            </a:pP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Антибиотикочувствительность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биотиповая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 молекулярно-генетическая характеристика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B.anthracis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возбудителя сибирской язвы</a:t>
            </a:r>
          </a:p>
          <a:p>
            <a:pPr algn="just">
              <a:buFont typeface="+mj-lt"/>
              <a:buAutoNum type="arabicPeriod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Эпидемиология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хеликобактериоза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 генетика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Helicobacter pylori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Campylobacter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циркулирующие в Таджикистане</a:t>
            </a:r>
          </a:p>
          <a:p>
            <a:pPr algn="just">
              <a:buFont typeface="+mj-lt"/>
              <a:buAutoNum type="arabicPeriod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HLA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: инфекционные и неинфекционные заболевания</a:t>
            </a:r>
          </a:p>
          <a:p>
            <a:pPr algn="just">
              <a:buFont typeface="+mj-lt"/>
              <a:buAutoNum type="arabicPeriod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Изучение антибактериальной,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фунгицидной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 противовирусной активности дикорастущих лекарственных растений Таджикистана.</a:t>
            </a:r>
          </a:p>
          <a:p>
            <a:pPr algn="just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AutoShape 6" descr="Микробиологическая и генетическая характеристика возбудителей брюшного тифа,  выделенных в различных природно-климатических регионах + &quot; - скачать  бесплатно автореферат диссертации по &quot; + биологии + &quot;, специальность &quot; +  Микробиолог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Микробиологическая и генетическая характеристика возбудителей брюшного тифа,  выделенных в различных природно-климатических регионах + &quot; - скачать  бесплатно автореферат диссертации по &quot; + биологии + &quot;, специальность &quot; +  Микробиолог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Микробиологическая и генетическая характеристика возбудителей брюшного тифа,  выделенных в различных природно-климатических регионах + &quot; - скачать  бесплатно автореферат диссертации по &quot; + биологии + &quot;, специальность &quot; +  Микробиолог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0068" y="44625"/>
            <a:ext cx="12428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9144000" cy="642918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генная инженерия,  Генетически модифицированные  микроорганизмы, и биотехнология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5151455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just"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just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just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	Генная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инженерия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или техника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рекомбинантных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ДНК,— это совокупность приемов, позволяющих путём операций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vitro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перенести генетический материал из одного организма (который принято называть источником генов) в другой (называемый хозяином или реципиентом) таким образом, чтобы обеспечить наследование этих генов в новом для них организме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	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Генная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инженерия микроорганизмов – получение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рекомбинантных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РНК и ДНК или  выделение генов из генетического материала вирусов и бактерий с целью создания или конструирования новых лабораторных вариантов бактерий или вирусов.  </a:t>
            </a:r>
          </a:p>
          <a:p>
            <a:pPr algn="just">
              <a:buNone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Дмитрий\Desktop\1-675x3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1" y="4509120"/>
            <a:ext cx="4647984" cy="2356151"/>
          </a:xfrm>
          <a:prstGeom prst="rect">
            <a:avLst/>
          </a:prstGeom>
          <a:noFill/>
        </p:spPr>
      </p:pic>
      <p:pic>
        <p:nvPicPr>
          <p:cNvPr id="5" name="Рисунок 4" descr="12 методов в картинках: генная инженерия. Часть II: инструменты и техник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4511940"/>
            <a:ext cx="3786214" cy="2373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0068" y="44625"/>
            <a:ext cx="12428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1827</TotalTime>
  <Words>607</Words>
  <Application>Microsoft Office PowerPoint</Application>
  <PresentationFormat>Экран (4:3)</PresentationFormat>
  <Paragraphs>202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ГОСУДАРСТВЕННОЕ  ОБРАЗОВАТЕЛЬНОЕ  УЧРЕЖДЕНИЕ  «ТАДЖИКСКИЙ  ГОСУДАРСТВЕННЫЙ  МЕДИЦИНСКИЙ  УНИВЕРСИТЕТ  ИМ. АБУАЛИ ИБНИ СИНО»   </vt:lpstr>
      <vt:lpstr>Слайд 2</vt:lpstr>
      <vt:lpstr>                                Науки или технологии двойного назначения</vt:lpstr>
      <vt:lpstr>НАУКИ или кафедры двойного назначения при гоу «тгму им. Абуали ибни сино</vt:lpstr>
      <vt:lpstr>НАУКИ  или  кафедры двойного назначения  при  гоу «тгму  им. Абуали ибни сино</vt:lpstr>
      <vt:lpstr>Микробиология, иммунология и вирусология как науки двойного  назначения</vt:lpstr>
      <vt:lpstr> Значение  микробиологии  и  вирусологии  в практической  деятельности  врача  и  для науки </vt:lpstr>
      <vt:lpstr>Основные направления научно-исследовательской деятельности КАФЕДРЫ МИКРОБИОЛОГИИ, ИММУНОЛОГИИ И ВИРУСОЛОГИИ</vt:lpstr>
      <vt:lpstr>генная инженерия,  Генетически модифицированные  микроорганизмы, и биотехнология</vt:lpstr>
      <vt:lpstr>Генная инженерия,  Генетически модифицированные  микроорганизмы, и биотехнология</vt:lpstr>
      <vt:lpstr>  Генетически модифицированные  микроорганизмы</vt:lpstr>
      <vt:lpstr>   Микробиология  и  вирусология  -  как медицинские дисциплины двойного назначения  </vt:lpstr>
      <vt:lpstr>   Микробиология  и  вирусология  - как медицинские дисциплины двойного назаначения  </vt:lpstr>
      <vt:lpstr>Заключение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тгму</dc:creator>
  <cp:lastModifiedBy>Samar</cp:lastModifiedBy>
  <cp:revision>162</cp:revision>
  <dcterms:created xsi:type="dcterms:W3CDTF">2021-03-10T07:15:55Z</dcterms:created>
  <dcterms:modified xsi:type="dcterms:W3CDTF">2021-04-16T06:50:03Z</dcterms:modified>
</cp:coreProperties>
</file>